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embeddedFontLst>
    <p:embeddedFont>
      <p:font typeface="Arial Black" panose="020B0A04020102020204" pitchFamily="34" charset="0"/>
      <p:bold r:id="rId25"/>
    </p:embeddedFont>
    <p:embeddedFont>
      <p:font typeface="Calibri" panose="020F050202020403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iGvG1Ohg1Z7OCrpiFVbTdcJpgDq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9BF4188-A45E-4120-8592-AD2DAB3CB473}">
  <a:tblStyle styleId="{E9BF4188-A45E-4120-8592-AD2DAB3CB473}"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3C6E7BBB-5943-4FF9-B47D-13B6421EDCD1}"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19"/>
    <p:restoredTop sz="72338"/>
  </p:normalViewPr>
  <p:slideViewPr>
    <p:cSldViewPr snapToGrid="0">
      <p:cViewPr varScale="1">
        <p:scale>
          <a:sx n="98" d="100"/>
          <a:sy n="98" d="100"/>
        </p:scale>
        <p:origin x="168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62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62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62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62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62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62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62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62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62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62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62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62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62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62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62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62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08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08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08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08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08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08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08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08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08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62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62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62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62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62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62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62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62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sz="1200" dirty="0">
              <a:solidFill>
                <a:srgbClr val="798DA8"/>
              </a:solidFill>
            </a:endParaRPr>
          </a:p>
        </p:txBody>
      </p:sp>
      <p:sp>
        <p:nvSpPr>
          <p:cNvPr id="121" name="Google Shape;12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7534ef94f1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Javier Delgado-Garcia</a:t>
            </a:r>
            <a:endParaRPr dirty="0"/>
          </a:p>
        </p:txBody>
      </p:sp>
      <p:sp>
        <p:nvSpPr>
          <p:cNvPr id="203" name="Google Shape;203;g27534ef94f1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8c0882b106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28c0882b106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Javier Delgado-Garcia</a:t>
            </a:r>
          </a:p>
        </p:txBody>
      </p:sp>
      <p:sp>
        <p:nvSpPr>
          <p:cNvPr id="213" name="Google Shape;213;g28c0882b106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476fc718c8_1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g2476fc718c8_1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Koffi Yegbe</a:t>
            </a:r>
            <a:endParaRPr dirty="0"/>
          </a:p>
        </p:txBody>
      </p:sp>
      <p:sp>
        <p:nvSpPr>
          <p:cNvPr id="231" name="Google Shape;231;g2476fc718c8_1_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476fc718c8_1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g2476fc718c8_1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Koffi Yegbe</a:t>
            </a:r>
            <a:endParaRPr dirty="0"/>
          </a:p>
        </p:txBody>
      </p:sp>
      <p:sp>
        <p:nvSpPr>
          <p:cNvPr id="244" name="Google Shape;244;g2476fc718c8_1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475eef749a_1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g2475eef749a_1_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Koffi Yegbe</a:t>
            </a:r>
          </a:p>
        </p:txBody>
      </p:sp>
      <p:sp>
        <p:nvSpPr>
          <p:cNvPr id="255" name="Google Shape;255;g2475eef749a_1_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810e5d19e1_1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g2810e5d19e1_1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Gloria Rorie</a:t>
            </a:r>
            <a:endParaRPr dirty="0"/>
          </a:p>
        </p:txBody>
      </p:sp>
      <p:sp>
        <p:nvSpPr>
          <p:cNvPr id="268" name="Google Shape;268;g2810e5d19e1_1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81efbeb3b7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g281efbeb3b7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Gloria Rorie</a:t>
            </a:r>
          </a:p>
        </p:txBody>
      </p:sp>
      <p:sp>
        <p:nvSpPr>
          <p:cNvPr id="276" name="Google Shape;276;g281efbeb3b7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48bf37c26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g248bf37c26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dirty="0"/>
              <a:t>Joanne Ro</a:t>
            </a:r>
            <a:endParaRPr sz="1100" b="1" dirty="0">
              <a:solidFill>
                <a:srgbClr val="00269A"/>
              </a:solidFill>
            </a:endParaRPr>
          </a:p>
        </p:txBody>
      </p:sp>
      <p:sp>
        <p:nvSpPr>
          <p:cNvPr id="290" name="Google Shape;290;g248bf37c267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8bbe2166b7_0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g28bbe2166b7_0_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dirty="0"/>
              <a:t>Joanne Ro</a:t>
            </a:r>
            <a:endParaRPr sz="1200" b="1" dirty="0">
              <a:latin typeface="Arial"/>
              <a:ea typeface="Arial"/>
              <a:cs typeface="Arial"/>
              <a:sym typeface="Arial"/>
            </a:endParaRPr>
          </a:p>
        </p:txBody>
      </p:sp>
      <p:sp>
        <p:nvSpPr>
          <p:cNvPr id="316" name="Google Shape;316;g28bbe2166b7_0_8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475eef749a_1_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7916"/>
              </a:lnSpc>
              <a:spcBef>
                <a:spcPts val="0"/>
              </a:spcBef>
              <a:spcAft>
                <a:spcPts val="0"/>
              </a:spcAft>
              <a:buSzPts val="1100"/>
              <a:buNone/>
            </a:pPr>
            <a:r>
              <a:rPr lang="en-US" sz="1100" dirty="0"/>
              <a:t>Joanne Ro</a:t>
            </a:r>
            <a:endParaRPr sz="1100" dirty="0"/>
          </a:p>
        </p:txBody>
      </p:sp>
      <p:sp>
        <p:nvSpPr>
          <p:cNvPr id="342" name="Google Shape;342;g2475eef749a_1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29" name="Google Shape;12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28bbe2166b7_0_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28bbe2166b7_0_1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Joanne Ro</a:t>
            </a:r>
            <a:endParaRPr dirty="0"/>
          </a:p>
        </p:txBody>
      </p:sp>
      <p:sp>
        <p:nvSpPr>
          <p:cNvPr id="362" name="Google Shape;362;g28bbe2166b7_0_1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2475eef749a_1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g2475eef749a_1_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1" name="Google Shape;371;g2475eef749a_1_8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27534ef94f1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g27534ef94f1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9" name="Google Shape;379;g27534ef94f1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7788809ae4_0_5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g27788809ae4_0_5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7916"/>
              </a:lnSpc>
              <a:spcBef>
                <a:spcPts val="0"/>
              </a:spcBef>
              <a:spcAft>
                <a:spcPts val="800"/>
              </a:spcAft>
              <a:buClr>
                <a:schemeClr val="dk1"/>
              </a:buClr>
              <a:buSzPts val="1100"/>
              <a:buFont typeface="Arial"/>
              <a:buNone/>
            </a:pPr>
            <a:endParaRPr dirty="0"/>
          </a:p>
        </p:txBody>
      </p:sp>
      <p:sp>
        <p:nvSpPr>
          <p:cNvPr id="137" name="Google Shape;137;g27788809ae4_0_5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dirty="0"/>
              <a:t>Rocio Rivera</a:t>
            </a:r>
            <a:endParaRPr dirty="0"/>
          </a:p>
        </p:txBody>
      </p:sp>
      <p:sp>
        <p:nvSpPr>
          <p:cNvPr id="144" name="Google Shape;14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7f031f15e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g27f031f15ea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Rocio Rivera</a:t>
            </a:r>
            <a:endParaRPr dirty="0"/>
          </a:p>
        </p:txBody>
      </p:sp>
      <p:sp>
        <p:nvSpPr>
          <p:cNvPr id="160" name="Google Shape;160;g27f031f15ea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77e0072d5f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dirty="0"/>
              <a:t>Rocio Rivera</a:t>
            </a:r>
            <a:endParaRPr dirty="0"/>
          </a:p>
        </p:txBody>
      </p:sp>
      <p:sp>
        <p:nvSpPr>
          <p:cNvPr id="167" name="Google Shape;167;g277e0072d5f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77e0072d5f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7916"/>
              </a:lnSpc>
              <a:spcBef>
                <a:spcPts val="800"/>
              </a:spcBef>
              <a:spcAft>
                <a:spcPts val="0"/>
              </a:spcAft>
              <a:buClr>
                <a:schemeClr val="dk1"/>
              </a:buClr>
              <a:buSzPts val="1100"/>
              <a:buFont typeface="Arial"/>
              <a:buNone/>
            </a:pPr>
            <a:r>
              <a:rPr lang="en-US" sz="1100" dirty="0">
                <a:solidFill>
                  <a:srgbClr val="374151"/>
                </a:solidFill>
              </a:rPr>
              <a:t>Rocio Rivera</a:t>
            </a:r>
            <a:endParaRPr sz="1000" dirty="0">
              <a:latin typeface="Arial"/>
              <a:ea typeface="Arial"/>
              <a:cs typeface="Arial"/>
              <a:sym typeface="Arial"/>
            </a:endParaRPr>
          </a:p>
          <a:p>
            <a:pPr marL="0" lvl="0" indent="0" algn="l" rtl="0">
              <a:lnSpc>
                <a:spcPct val="107916"/>
              </a:lnSpc>
              <a:spcBef>
                <a:spcPts val="800"/>
              </a:spcBef>
              <a:spcAft>
                <a:spcPts val="800"/>
              </a:spcAft>
              <a:buClr>
                <a:schemeClr val="dk1"/>
              </a:buClr>
              <a:buSzPts val="1100"/>
              <a:buFont typeface="Arial"/>
              <a:buNone/>
            </a:pPr>
            <a:endParaRPr sz="1100" dirty="0">
              <a:latin typeface="Arial"/>
              <a:ea typeface="Arial"/>
              <a:cs typeface="Arial"/>
              <a:sym typeface="Arial"/>
            </a:endParaRPr>
          </a:p>
        </p:txBody>
      </p:sp>
      <p:sp>
        <p:nvSpPr>
          <p:cNvPr id="174" name="Google Shape;174;g277e0072d5f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8b3ff7376f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28b3ff7376f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Javier Delgado-Garcia</a:t>
            </a:r>
            <a:endParaRPr dirty="0"/>
          </a:p>
          <a:p>
            <a:pPr marL="0" lvl="0" indent="0" algn="l" rtl="0">
              <a:spcBef>
                <a:spcPts val="0"/>
              </a:spcBef>
              <a:spcAft>
                <a:spcPts val="0"/>
              </a:spcAft>
              <a:buNone/>
            </a:pPr>
            <a:endParaRPr dirty="0"/>
          </a:p>
        </p:txBody>
      </p:sp>
      <p:sp>
        <p:nvSpPr>
          <p:cNvPr id="182" name="Google Shape;182;g28b3ff7376f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8c0882b106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8c0882b106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Javier Delgado-Garcia</a:t>
            </a:r>
            <a:endParaRPr dirty="0"/>
          </a:p>
        </p:txBody>
      </p:sp>
      <p:sp>
        <p:nvSpPr>
          <p:cNvPr id="191" name="Google Shape;191;g28c0882b106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Break">
  <p:cSld name="Section Break">
    <p:spTree>
      <p:nvGrpSpPr>
        <p:cNvPr id="1" name="Shape 14"/>
        <p:cNvGrpSpPr/>
        <p:nvPr/>
      </p:nvGrpSpPr>
      <p:grpSpPr>
        <a:xfrm>
          <a:off x="0" y="0"/>
          <a:ext cx="0" cy="0"/>
          <a:chOff x="0" y="0"/>
          <a:chExt cx="0" cy="0"/>
        </a:xfrm>
      </p:grpSpPr>
      <p:sp>
        <p:nvSpPr>
          <p:cNvPr id="15" name="Google Shape;15;p19"/>
          <p:cNvSpPr txBox="1">
            <a:spLocks noGrp="1"/>
          </p:cNvSpPr>
          <p:nvPr>
            <p:ph type="body" idx="1"/>
          </p:nvPr>
        </p:nvSpPr>
        <p:spPr>
          <a:xfrm>
            <a:off x="404605" y="1703543"/>
            <a:ext cx="6797864" cy="1736417"/>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200"/>
              </a:spcBef>
              <a:spcAft>
                <a:spcPts val="0"/>
              </a:spcAft>
              <a:buClr>
                <a:srgbClr val="000000"/>
              </a:buClr>
              <a:buSzPts val="3200"/>
              <a:buFont typeface="Arial"/>
              <a:buNone/>
              <a:defRPr sz="3200" b="1">
                <a:solidFill>
                  <a:srgbClr val="000000"/>
                </a:solidFill>
              </a:defRPr>
            </a:lvl1pPr>
            <a:lvl2pPr marL="914400" lvl="1" indent="-228600" algn="l">
              <a:lnSpc>
                <a:spcPct val="95000"/>
              </a:lnSpc>
              <a:spcBef>
                <a:spcPts val="0"/>
              </a:spcBef>
              <a:spcAft>
                <a:spcPts val="0"/>
              </a:spcAft>
              <a:buClr>
                <a:schemeClr val="dk2"/>
              </a:buClr>
              <a:buSzPts val="945"/>
              <a:buNone/>
              <a:defRPr sz="945"/>
            </a:lvl2pPr>
            <a:lvl3pPr marL="1371600" lvl="2" indent="-228600" algn="l">
              <a:lnSpc>
                <a:spcPct val="95000"/>
              </a:lnSpc>
              <a:spcBef>
                <a:spcPts val="500"/>
              </a:spcBef>
              <a:spcAft>
                <a:spcPts val="0"/>
              </a:spcAft>
              <a:buClr>
                <a:schemeClr val="dk2"/>
              </a:buClr>
              <a:buSzPts val="810"/>
              <a:buNone/>
              <a:defRPr sz="810"/>
            </a:lvl3pPr>
            <a:lvl4pPr marL="1828800" lvl="3" indent="-228600" algn="l">
              <a:lnSpc>
                <a:spcPct val="95000"/>
              </a:lnSpc>
              <a:spcBef>
                <a:spcPts val="500"/>
              </a:spcBef>
              <a:spcAft>
                <a:spcPts val="0"/>
              </a:spcAft>
              <a:buClr>
                <a:schemeClr val="dk2"/>
              </a:buClr>
              <a:buSzPts val="675"/>
              <a:buNone/>
              <a:defRPr sz="675"/>
            </a:lvl4pPr>
            <a:lvl5pPr marL="2286000" lvl="4" indent="-228600" algn="l">
              <a:lnSpc>
                <a:spcPct val="95000"/>
              </a:lnSpc>
              <a:spcBef>
                <a:spcPts val="500"/>
              </a:spcBef>
              <a:spcAft>
                <a:spcPts val="0"/>
              </a:spcAft>
              <a:buClr>
                <a:schemeClr val="dk2"/>
              </a:buClr>
              <a:buSzPts val="675"/>
              <a:buNone/>
              <a:defRPr sz="675"/>
            </a:lvl5pPr>
            <a:lvl6pPr marL="2743200" lvl="5" indent="-228600" algn="l">
              <a:lnSpc>
                <a:spcPct val="90000"/>
              </a:lnSpc>
              <a:spcBef>
                <a:spcPts val="500"/>
              </a:spcBef>
              <a:spcAft>
                <a:spcPts val="0"/>
              </a:spcAft>
              <a:buClr>
                <a:schemeClr val="dk1"/>
              </a:buClr>
              <a:buSzPts val="675"/>
              <a:buNone/>
              <a:defRPr sz="675"/>
            </a:lvl6pPr>
            <a:lvl7pPr marL="3200400" lvl="6" indent="-228600" algn="l">
              <a:lnSpc>
                <a:spcPct val="90000"/>
              </a:lnSpc>
              <a:spcBef>
                <a:spcPts val="337"/>
              </a:spcBef>
              <a:spcAft>
                <a:spcPts val="0"/>
              </a:spcAft>
              <a:buClr>
                <a:schemeClr val="dk1"/>
              </a:buClr>
              <a:buSzPts val="675"/>
              <a:buNone/>
              <a:defRPr sz="675"/>
            </a:lvl7pPr>
            <a:lvl8pPr marL="3657600" lvl="7" indent="-228600" algn="l">
              <a:lnSpc>
                <a:spcPct val="90000"/>
              </a:lnSpc>
              <a:spcBef>
                <a:spcPts val="337"/>
              </a:spcBef>
              <a:spcAft>
                <a:spcPts val="0"/>
              </a:spcAft>
              <a:buClr>
                <a:schemeClr val="dk1"/>
              </a:buClr>
              <a:buSzPts val="675"/>
              <a:buNone/>
              <a:defRPr sz="675"/>
            </a:lvl8pPr>
            <a:lvl9pPr marL="4114800" lvl="8" indent="-228600" algn="l">
              <a:lnSpc>
                <a:spcPct val="90000"/>
              </a:lnSpc>
              <a:spcBef>
                <a:spcPts val="337"/>
              </a:spcBef>
              <a:spcAft>
                <a:spcPts val="0"/>
              </a:spcAft>
              <a:buClr>
                <a:schemeClr val="dk1"/>
              </a:buClr>
              <a:buSzPts val="675"/>
              <a:buNone/>
              <a:defRPr sz="675"/>
            </a:lvl9pPr>
          </a:lstStyle>
          <a:p>
            <a:endParaRPr/>
          </a:p>
        </p:txBody>
      </p:sp>
      <p:sp>
        <p:nvSpPr>
          <p:cNvPr id="16" name="Google Shape;16;p19"/>
          <p:cNvSpPr txBox="1">
            <a:spLocks noGrp="1"/>
          </p:cNvSpPr>
          <p:nvPr>
            <p:ph type="dt" idx="10"/>
          </p:nvPr>
        </p:nvSpPr>
        <p:spPr>
          <a:xfrm>
            <a:off x="609600" y="4854411"/>
            <a:ext cx="20574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9"/>
          <p:cNvSpPr txBox="1">
            <a:spLocks noGrp="1"/>
          </p:cNvSpPr>
          <p:nvPr>
            <p:ph type="sldNum" idx="12"/>
          </p:nvPr>
        </p:nvSpPr>
        <p:spPr>
          <a:xfrm>
            <a:off x="197260" y="4854411"/>
            <a:ext cx="401830" cy="273844"/>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Header and Small Amount of Content">
  <p:cSld name="Header and Small Amount of Content">
    <p:spTree>
      <p:nvGrpSpPr>
        <p:cNvPr id="1" name="Shape 90"/>
        <p:cNvGrpSpPr/>
        <p:nvPr/>
      </p:nvGrpSpPr>
      <p:grpSpPr>
        <a:xfrm>
          <a:off x="0" y="0"/>
          <a:ext cx="0" cy="0"/>
          <a:chOff x="0" y="0"/>
          <a:chExt cx="0" cy="0"/>
        </a:xfrm>
      </p:grpSpPr>
      <p:sp>
        <p:nvSpPr>
          <p:cNvPr id="91" name="Google Shape;91;p16"/>
          <p:cNvSpPr txBox="1">
            <a:spLocks noGrp="1"/>
          </p:cNvSpPr>
          <p:nvPr>
            <p:ph type="body" idx="1"/>
          </p:nvPr>
        </p:nvSpPr>
        <p:spPr>
          <a:xfrm>
            <a:off x="348714" y="872360"/>
            <a:ext cx="8446572" cy="3773212"/>
          </a:xfrm>
          <a:prstGeom prst="rect">
            <a:avLst/>
          </a:prstGeom>
          <a:solidFill>
            <a:schemeClr val="dk1"/>
          </a:solidFill>
          <a:ln>
            <a:noFill/>
          </a:ln>
        </p:spPr>
        <p:txBody>
          <a:bodyPr spcFirstLastPara="1" wrap="square" lIns="274300" tIns="45700" rIns="274300" bIns="45700" anchor="ctr" anchorCtr="0">
            <a:normAutofit/>
          </a:bodyPr>
          <a:lstStyle>
            <a:lvl1pPr marL="457200" lvl="0" indent="-228600" algn="ctr">
              <a:lnSpc>
                <a:spcPct val="90000"/>
              </a:lnSpc>
              <a:spcBef>
                <a:spcPts val="0"/>
              </a:spcBef>
              <a:spcAft>
                <a:spcPts val="0"/>
              </a:spcAft>
              <a:buClr>
                <a:schemeClr val="lt1"/>
              </a:buClr>
              <a:buSzPts val="3000"/>
              <a:buNone/>
              <a:defRPr sz="3000">
                <a:solidFill>
                  <a:schemeClr val="lt1"/>
                </a:solidFill>
              </a:defRPr>
            </a:lvl1pPr>
            <a:lvl2pPr marL="914400" lvl="1" indent="-228600" algn="l">
              <a:lnSpc>
                <a:spcPct val="95000"/>
              </a:lnSpc>
              <a:spcBef>
                <a:spcPts val="1800"/>
              </a:spcBef>
              <a:spcAft>
                <a:spcPts val="0"/>
              </a:spcAft>
              <a:buClr>
                <a:srgbClr val="888BBA"/>
              </a:buClr>
              <a:buSzPts val="1350"/>
              <a:buNone/>
              <a:defRPr sz="1350">
                <a:solidFill>
                  <a:srgbClr val="888BBA"/>
                </a:solidFill>
              </a:defRPr>
            </a:lvl2pPr>
            <a:lvl3pPr marL="1371600" lvl="2" indent="-228600" algn="l">
              <a:lnSpc>
                <a:spcPct val="95000"/>
              </a:lnSpc>
              <a:spcBef>
                <a:spcPts val="500"/>
              </a:spcBef>
              <a:spcAft>
                <a:spcPts val="0"/>
              </a:spcAft>
              <a:buClr>
                <a:srgbClr val="888BBA"/>
              </a:buClr>
              <a:buSzPts val="1215"/>
              <a:buNone/>
              <a:defRPr sz="1215">
                <a:solidFill>
                  <a:srgbClr val="888BBA"/>
                </a:solidFill>
              </a:defRPr>
            </a:lvl3pPr>
            <a:lvl4pPr marL="1828800" lvl="3" indent="-228600" algn="l">
              <a:lnSpc>
                <a:spcPct val="95000"/>
              </a:lnSpc>
              <a:spcBef>
                <a:spcPts val="500"/>
              </a:spcBef>
              <a:spcAft>
                <a:spcPts val="0"/>
              </a:spcAft>
              <a:buClr>
                <a:srgbClr val="888BBA"/>
              </a:buClr>
              <a:buSzPts val="1080"/>
              <a:buNone/>
              <a:defRPr sz="1080">
                <a:solidFill>
                  <a:srgbClr val="888BBA"/>
                </a:solidFill>
              </a:defRPr>
            </a:lvl4pPr>
            <a:lvl5pPr marL="2286000" lvl="4" indent="-228600" algn="l">
              <a:lnSpc>
                <a:spcPct val="95000"/>
              </a:lnSpc>
              <a:spcBef>
                <a:spcPts val="500"/>
              </a:spcBef>
              <a:spcAft>
                <a:spcPts val="0"/>
              </a:spcAft>
              <a:buClr>
                <a:srgbClr val="888BBA"/>
              </a:buClr>
              <a:buSzPts val="1080"/>
              <a:buNone/>
              <a:defRPr sz="1080">
                <a:solidFill>
                  <a:srgbClr val="888BBA"/>
                </a:solidFill>
              </a:defRPr>
            </a:lvl5pPr>
            <a:lvl6pPr marL="2743200" lvl="5" indent="-228600" algn="l">
              <a:lnSpc>
                <a:spcPct val="90000"/>
              </a:lnSpc>
              <a:spcBef>
                <a:spcPts val="500"/>
              </a:spcBef>
              <a:spcAft>
                <a:spcPts val="0"/>
              </a:spcAft>
              <a:buClr>
                <a:srgbClr val="888BBA"/>
              </a:buClr>
              <a:buSzPts val="1080"/>
              <a:buNone/>
              <a:defRPr sz="1080">
                <a:solidFill>
                  <a:srgbClr val="888BBA"/>
                </a:solidFill>
              </a:defRPr>
            </a:lvl6pPr>
            <a:lvl7pPr marL="3200400" lvl="6" indent="-228600" algn="l">
              <a:lnSpc>
                <a:spcPct val="90000"/>
              </a:lnSpc>
              <a:spcBef>
                <a:spcPts val="337"/>
              </a:spcBef>
              <a:spcAft>
                <a:spcPts val="0"/>
              </a:spcAft>
              <a:buClr>
                <a:srgbClr val="888BBA"/>
              </a:buClr>
              <a:buSzPts val="1080"/>
              <a:buNone/>
              <a:defRPr sz="1080">
                <a:solidFill>
                  <a:srgbClr val="888BBA"/>
                </a:solidFill>
              </a:defRPr>
            </a:lvl7pPr>
            <a:lvl8pPr marL="3657600" lvl="7" indent="-228600" algn="l">
              <a:lnSpc>
                <a:spcPct val="90000"/>
              </a:lnSpc>
              <a:spcBef>
                <a:spcPts val="337"/>
              </a:spcBef>
              <a:spcAft>
                <a:spcPts val="0"/>
              </a:spcAft>
              <a:buClr>
                <a:srgbClr val="888BBA"/>
              </a:buClr>
              <a:buSzPts val="1080"/>
              <a:buNone/>
              <a:defRPr sz="1080">
                <a:solidFill>
                  <a:srgbClr val="888BBA"/>
                </a:solidFill>
              </a:defRPr>
            </a:lvl8pPr>
            <a:lvl9pPr marL="4114800" lvl="8" indent="-228600" algn="l">
              <a:lnSpc>
                <a:spcPct val="90000"/>
              </a:lnSpc>
              <a:spcBef>
                <a:spcPts val="337"/>
              </a:spcBef>
              <a:spcAft>
                <a:spcPts val="0"/>
              </a:spcAft>
              <a:buClr>
                <a:srgbClr val="888BBA"/>
              </a:buClr>
              <a:buSzPts val="1080"/>
              <a:buNone/>
              <a:defRPr sz="1080">
                <a:solidFill>
                  <a:srgbClr val="888BBA"/>
                </a:solidFill>
              </a:defRPr>
            </a:lvl9pPr>
          </a:lstStyle>
          <a:p>
            <a:endParaRPr/>
          </a:p>
        </p:txBody>
      </p:sp>
      <p:sp>
        <p:nvSpPr>
          <p:cNvPr id="92" name="Google Shape;92;p16"/>
          <p:cNvSpPr txBox="1">
            <a:spLocks noGrp="1"/>
          </p:cNvSpPr>
          <p:nvPr>
            <p:ph type="title"/>
          </p:nvPr>
        </p:nvSpPr>
        <p:spPr>
          <a:xfrm>
            <a:off x="340066" y="105511"/>
            <a:ext cx="7203734" cy="69128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269A"/>
              </a:buClr>
              <a:buSzPts val="2400"/>
              <a:buFont typeface="Arial"/>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93" name="Google Shape;93;p16"/>
          <p:cNvCxnSpPr/>
          <p:nvPr/>
        </p:nvCxnSpPr>
        <p:spPr>
          <a:xfrm>
            <a:off x="156378" y="796448"/>
            <a:ext cx="8831246" cy="0"/>
          </a:xfrm>
          <a:prstGeom prst="straightConnector1">
            <a:avLst/>
          </a:prstGeom>
          <a:noFill/>
          <a:ln w="9525" cap="flat" cmpd="sng">
            <a:solidFill>
              <a:srgbClr val="7F7F7F"/>
            </a:solidFill>
            <a:prstDash val="solid"/>
            <a:miter lim="800000"/>
            <a:headEnd type="none" w="sm" len="sm"/>
            <a:tailEnd type="none" w="sm" len="sm"/>
          </a:ln>
        </p:spPr>
      </p:cxnSp>
      <p:sp>
        <p:nvSpPr>
          <p:cNvPr id="94" name="Google Shape;94;p16"/>
          <p:cNvSpPr txBox="1">
            <a:spLocks noGrp="1"/>
          </p:cNvSpPr>
          <p:nvPr>
            <p:ph type="dt" idx="10"/>
          </p:nvPr>
        </p:nvSpPr>
        <p:spPr>
          <a:xfrm>
            <a:off x="609600" y="4854411"/>
            <a:ext cx="20574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6"/>
          <p:cNvSpPr txBox="1">
            <a:spLocks noGrp="1"/>
          </p:cNvSpPr>
          <p:nvPr>
            <p:ph type="sldNum" idx="12"/>
          </p:nvPr>
        </p:nvSpPr>
        <p:spPr>
          <a:xfrm>
            <a:off x="197260" y="4854411"/>
            <a:ext cx="401830" cy="273844"/>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96" name="Google Shape;96;p16" descr="Accredited Online &amp; On-Campus 4-week Courses | National University"/>
          <p:cNvPicPr preferRelativeResize="0"/>
          <p:nvPr/>
        </p:nvPicPr>
        <p:blipFill rotWithShape="1">
          <a:blip r:embed="rId2">
            <a:alphaModFix/>
          </a:blip>
          <a:srcRect/>
          <a:stretch/>
        </p:blipFill>
        <p:spPr>
          <a:xfrm>
            <a:off x="7620717" y="65994"/>
            <a:ext cx="1259352" cy="66116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Header and Small Amount of Content">
  <p:cSld name="1_Header and Small Amount of Content">
    <p:spTree>
      <p:nvGrpSpPr>
        <p:cNvPr id="1" name="Shape 97"/>
        <p:cNvGrpSpPr/>
        <p:nvPr/>
      </p:nvGrpSpPr>
      <p:grpSpPr>
        <a:xfrm>
          <a:off x="0" y="0"/>
          <a:ext cx="0" cy="0"/>
          <a:chOff x="0" y="0"/>
          <a:chExt cx="0" cy="0"/>
        </a:xfrm>
      </p:grpSpPr>
      <p:sp>
        <p:nvSpPr>
          <p:cNvPr id="98" name="Google Shape;98;p17"/>
          <p:cNvSpPr txBox="1">
            <a:spLocks noGrp="1"/>
          </p:cNvSpPr>
          <p:nvPr>
            <p:ph type="body" idx="1"/>
          </p:nvPr>
        </p:nvSpPr>
        <p:spPr>
          <a:xfrm>
            <a:off x="348714" y="872360"/>
            <a:ext cx="6724748" cy="3773212"/>
          </a:xfrm>
          <a:prstGeom prst="rect">
            <a:avLst/>
          </a:prstGeom>
          <a:noFill/>
          <a:ln>
            <a:noFill/>
          </a:ln>
        </p:spPr>
        <p:txBody>
          <a:bodyPr spcFirstLastPara="1" wrap="square" lIns="274300" tIns="45700" rIns="274300" bIns="45700" anchor="ctr" anchorCtr="0">
            <a:normAutofit/>
          </a:bodyPr>
          <a:lstStyle>
            <a:lvl1pPr marL="457200" lvl="0" indent="-228600" algn="l">
              <a:lnSpc>
                <a:spcPct val="90000"/>
              </a:lnSpc>
              <a:spcBef>
                <a:spcPts val="0"/>
              </a:spcBef>
              <a:spcAft>
                <a:spcPts val="0"/>
              </a:spcAft>
              <a:buClr>
                <a:schemeClr val="dk2"/>
              </a:buClr>
              <a:buSzPts val="3000"/>
              <a:buNone/>
              <a:defRPr sz="3000">
                <a:solidFill>
                  <a:schemeClr val="dk2"/>
                </a:solidFill>
              </a:defRPr>
            </a:lvl1pPr>
            <a:lvl2pPr marL="914400" lvl="1" indent="-228600" algn="l">
              <a:lnSpc>
                <a:spcPct val="95000"/>
              </a:lnSpc>
              <a:spcBef>
                <a:spcPts val="1800"/>
              </a:spcBef>
              <a:spcAft>
                <a:spcPts val="0"/>
              </a:spcAft>
              <a:buClr>
                <a:srgbClr val="888BBA"/>
              </a:buClr>
              <a:buSzPts val="1350"/>
              <a:buNone/>
              <a:defRPr sz="1350">
                <a:solidFill>
                  <a:srgbClr val="888BBA"/>
                </a:solidFill>
              </a:defRPr>
            </a:lvl2pPr>
            <a:lvl3pPr marL="1371600" lvl="2" indent="-228600" algn="l">
              <a:lnSpc>
                <a:spcPct val="95000"/>
              </a:lnSpc>
              <a:spcBef>
                <a:spcPts val="500"/>
              </a:spcBef>
              <a:spcAft>
                <a:spcPts val="0"/>
              </a:spcAft>
              <a:buClr>
                <a:srgbClr val="888BBA"/>
              </a:buClr>
              <a:buSzPts val="1215"/>
              <a:buNone/>
              <a:defRPr sz="1215">
                <a:solidFill>
                  <a:srgbClr val="888BBA"/>
                </a:solidFill>
              </a:defRPr>
            </a:lvl3pPr>
            <a:lvl4pPr marL="1828800" lvl="3" indent="-228600" algn="l">
              <a:lnSpc>
                <a:spcPct val="95000"/>
              </a:lnSpc>
              <a:spcBef>
                <a:spcPts val="500"/>
              </a:spcBef>
              <a:spcAft>
                <a:spcPts val="0"/>
              </a:spcAft>
              <a:buClr>
                <a:srgbClr val="888BBA"/>
              </a:buClr>
              <a:buSzPts val="1080"/>
              <a:buNone/>
              <a:defRPr sz="1080">
                <a:solidFill>
                  <a:srgbClr val="888BBA"/>
                </a:solidFill>
              </a:defRPr>
            </a:lvl4pPr>
            <a:lvl5pPr marL="2286000" lvl="4" indent="-228600" algn="l">
              <a:lnSpc>
                <a:spcPct val="95000"/>
              </a:lnSpc>
              <a:spcBef>
                <a:spcPts val="500"/>
              </a:spcBef>
              <a:spcAft>
                <a:spcPts val="0"/>
              </a:spcAft>
              <a:buClr>
                <a:srgbClr val="888BBA"/>
              </a:buClr>
              <a:buSzPts val="1080"/>
              <a:buNone/>
              <a:defRPr sz="1080">
                <a:solidFill>
                  <a:srgbClr val="888BBA"/>
                </a:solidFill>
              </a:defRPr>
            </a:lvl5pPr>
            <a:lvl6pPr marL="2743200" lvl="5" indent="-228600" algn="l">
              <a:lnSpc>
                <a:spcPct val="90000"/>
              </a:lnSpc>
              <a:spcBef>
                <a:spcPts val="500"/>
              </a:spcBef>
              <a:spcAft>
                <a:spcPts val="0"/>
              </a:spcAft>
              <a:buClr>
                <a:srgbClr val="888BBA"/>
              </a:buClr>
              <a:buSzPts val="1080"/>
              <a:buNone/>
              <a:defRPr sz="1080">
                <a:solidFill>
                  <a:srgbClr val="888BBA"/>
                </a:solidFill>
              </a:defRPr>
            </a:lvl6pPr>
            <a:lvl7pPr marL="3200400" lvl="6" indent="-228600" algn="l">
              <a:lnSpc>
                <a:spcPct val="90000"/>
              </a:lnSpc>
              <a:spcBef>
                <a:spcPts val="337"/>
              </a:spcBef>
              <a:spcAft>
                <a:spcPts val="0"/>
              </a:spcAft>
              <a:buClr>
                <a:srgbClr val="888BBA"/>
              </a:buClr>
              <a:buSzPts val="1080"/>
              <a:buNone/>
              <a:defRPr sz="1080">
                <a:solidFill>
                  <a:srgbClr val="888BBA"/>
                </a:solidFill>
              </a:defRPr>
            </a:lvl7pPr>
            <a:lvl8pPr marL="3657600" lvl="7" indent="-228600" algn="l">
              <a:lnSpc>
                <a:spcPct val="90000"/>
              </a:lnSpc>
              <a:spcBef>
                <a:spcPts val="337"/>
              </a:spcBef>
              <a:spcAft>
                <a:spcPts val="0"/>
              </a:spcAft>
              <a:buClr>
                <a:srgbClr val="888BBA"/>
              </a:buClr>
              <a:buSzPts val="1080"/>
              <a:buNone/>
              <a:defRPr sz="1080">
                <a:solidFill>
                  <a:srgbClr val="888BBA"/>
                </a:solidFill>
              </a:defRPr>
            </a:lvl8pPr>
            <a:lvl9pPr marL="4114800" lvl="8" indent="-228600" algn="l">
              <a:lnSpc>
                <a:spcPct val="90000"/>
              </a:lnSpc>
              <a:spcBef>
                <a:spcPts val="337"/>
              </a:spcBef>
              <a:spcAft>
                <a:spcPts val="0"/>
              </a:spcAft>
              <a:buClr>
                <a:srgbClr val="888BBA"/>
              </a:buClr>
              <a:buSzPts val="1080"/>
              <a:buNone/>
              <a:defRPr sz="1080">
                <a:solidFill>
                  <a:srgbClr val="888BBA"/>
                </a:solidFill>
              </a:defRPr>
            </a:lvl9pPr>
          </a:lstStyle>
          <a:p>
            <a:endParaRPr/>
          </a:p>
        </p:txBody>
      </p:sp>
      <p:sp>
        <p:nvSpPr>
          <p:cNvPr id="99" name="Google Shape;99;p17"/>
          <p:cNvSpPr txBox="1">
            <a:spLocks noGrp="1"/>
          </p:cNvSpPr>
          <p:nvPr>
            <p:ph type="title"/>
          </p:nvPr>
        </p:nvSpPr>
        <p:spPr>
          <a:xfrm>
            <a:off x="340066" y="105511"/>
            <a:ext cx="7203734" cy="69128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269A"/>
              </a:buClr>
              <a:buSzPts val="2400"/>
              <a:buFont typeface="Arial"/>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0" name="Google Shape;100;p17"/>
          <p:cNvCxnSpPr/>
          <p:nvPr/>
        </p:nvCxnSpPr>
        <p:spPr>
          <a:xfrm>
            <a:off x="156378" y="796448"/>
            <a:ext cx="8831246" cy="0"/>
          </a:xfrm>
          <a:prstGeom prst="straightConnector1">
            <a:avLst/>
          </a:prstGeom>
          <a:noFill/>
          <a:ln w="9525" cap="flat" cmpd="sng">
            <a:solidFill>
              <a:srgbClr val="7F7F7F"/>
            </a:solidFill>
            <a:prstDash val="solid"/>
            <a:miter lim="800000"/>
            <a:headEnd type="none" w="sm" len="sm"/>
            <a:tailEnd type="none" w="sm" len="sm"/>
          </a:ln>
        </p:spPr>
      </p:cxnSp>
      <p:sp>
        <p:nvSpPr>
          <p:cNvPr id="101" name="Google Shape;101;p17"/>
          <p:cNvSpPr txBox="1">
            <a:spLocks noGrp="1"/>
          </p:cNvSpPr>
          <p:nvPr>
            <p:ph type="dt" idx="10"/>
          </p:nvPr>
        </p:nvSpPr>
        <p:spPr>
          <a:xfrm>
            <a:off x="609600" y="4854411"/>
            <a:ext cx="20574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7"/>
          <p:cNvSpPr txBox="1">
            <a:spLocks noGrp="1"/>
          </p:cNvSpPr>
          <p:nvPr>
            <p:ph type="sldNum" idx="12"/>
          </p:nvPr>
        </p:nvSpPr>
        <p:spPr>
          <a:xfrm>
            <a:off x="197260" y="4854411"/>
            <a:ext cx="401830" cy="273844"/>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103" name="Google Shape;103;p17" descr="Accredited Online &amp; On-Campus 4-week Courses | National University"/>
          <p:cNvPicPr preferRelativeResize="0"/>
          <p:nvPr/>
        </p:nvPicPr>
        <p:blipFill rotWithShape="1">
          <a:blip r:embed="rId2">
            <a:alphaModFix/>
          </a:blip>
          <a:srcRect/>
          <a:stretch/>
        </p:blipFill>
        <p:spPr>
          <a:xfrm>
            <a:off x="7620717" y="65994"/>
            <a:ext cx="1259352" cy="66116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eader and Two Content Sections">
  <p:cSld name="Header and Two Content Sections">
    <p:spTree>
      <p:nvGrpSpPr>
        <p:cNvPr id="1" name="Shape 104"/>
        <p:cNvGrpSpPr/>
        <p:nvPr/>
      </p:nvGrpSpPr>
      <p:grpSpPr>
        <a:xfrm>
          <a:off x="0" y="0"/>
          <a:ext cx="0" cy="0"/>
          <a:chOff x="0" y="0"/>
          <a:chExt cx="0" cy="0"/>
        </a:xfrm>
      </p:grpSpPr>
      <p:sp>
        <p:nvSpPr>
          <p:cNvPr id="105" name="Google Shape;105;p18"/>
          <p:cNvSpPr/>
          <p:nvPr/>
        </p:nvSpPr>
        <p:spPr>
          <a:xfrm>
            <a:off x="4648599" y="918400"/>
            <a:ext cx="4339026" cy="3936011"/>
          </a:xfrm>
          <a:prstGeom prst="rect">
            <a:avLst/>
          </a:pr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20"/>
              <a:buFont typeface="Arial"/>
              <a:buNone/>
            </a:pPr>
            <a:endParaRPr sz="1620" b="0" i="0" u="none" strike="noStrike" cap="none">
              <a:solidFill>
                <a:schemeClr val="dk2"/>
              </a:solidFill>
              <a:latin typeface="Arial"/>
              <a:ea typeface="Arial"/>
              <a:cs typeface="Arial"/>
              <a:sym typeface="Arial"/>
            </a:endParaRPr>
          </a:p>
        </p:txBody>
      </p:sp>
      <p:sp>
        <p:nvSpPr>
          <p:cNvPr id="106" name="Google Shape;106;p18"/>
          <p:cNvSpPr txBox="1">
            <a:spLocks noGrp="1"/>
          </p:cNvSpPr>
          <p:nvPr>
            <p:ph type="title"/>
          </p:nvPr>
        </p:nvSpPr>
        <p:spPr>
          <a:xfrm>
            <a:off x="340079" y="105511"/>
            <a:ext cx="7127533" cy="68982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269A"/>
              </a:buClr>
              <a:buSzPts val="2400"/>
              <a:buFont typeface="Arial"/>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7" name="Google Shape;107;p18"/>
          <p:cNvCxnSpPr/>
          <p:nvPr/>
        </p:nvCxnSpPr>
        <p:spPr>
          <a:xfrm>
            <a:off x="156378" y="796448"/>
            <a:ext cx="8831246" cy="0"/>
          </a:xfrm>
          <a:prstGeom prst="straightConnector1">
            <a:avLst/>
          </a:prstGeom>
          <a:noFill/>
          <a:ln w="9525" cap="flat" cmpd="sng">
            <a:solidFill>
              <a:srgbClr val="7F7F7F"/>
            </a:solidFill>
            <a:prstDash val="solid"/>
            <a:miter lim="800000"/>
            <a:headEnd type="none" w="sm" len="sm"/>
            <a:tailEnd type="none" w="sm" len="sm"/>
          </a:ln>
        </p:spPr>
      </p:cxnSp>
      <p:sp>
        <p:nvSpPr>
          <p:cNvPr id="108" name="Google Shape;108;p18"/>
          <p:cNvSpPr>
            <a:spLocks noGrp="1"/>
          </p:cNvSpPr>
          <p:nvPr>
            <p:ph type="pic" idx="2"/>
          </p:nvPr>
        </p:nvSpPr>
        <p:spPr>
          <a:xfrm>
            <a:off x="4895086" y="3533893"/>
            <a:ext cx="1804994" cy="1195340"/>
          </a:xfrm>
          <a:prstGeom prst="rect">
            <a:avLst/>
          </a:prstGeom>
          <a:noFill/>
          <a:ln>
            <a:noFill/>
          </a:ln>
        </p:spPr>
      </p:sp>
      <p:sp>
        <p:nvSpPr>
          <p:cNvPr id="109" name="Google Shape;109;p18"/>
          <p:cNvSpPr>
            <a:spLocks noGrp="1"/>
          </p:cNvSpPr>
          <p:nvPr>
            <p:ph type="pic" idx="3"/>
          </p:nvPr>
        </p:nvSpPr>
        <p:spPr>
          <a:xfrm>
            <a:off x="6980248" y="3525774"/>
            <a:ext cx="1804994" cy="1195340"/>
          </a:xfrm>
          <a:prstGeom prst="rect">
            <a:avLst/>
          </a:prstGeom>
          <a:noFill/>
          <a:ln>
            <a:noFill/>
          </a:ln>
        </p:spPr>
      </p:sp>
      <p:sp>
        <p:nvSpPr>
          <p:cNvPr id="110" name="Google Shape;110;p18"/>
          <p:cNvSpPr/>
          <p:nvPr/>
        </p:nvSpPr>
        <p:spPr>
          <a:xfrm>
            <a:off x="156377" y="918400"/>
            <a:ext cx="4339026" cy="3936011"/>
          </a:xfrm>
          <a:prstGeom prst="rect">
            <a:avLst/>
          </a:pr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20"/>
              <a:buFont typeface="Arial"/>
              <a:buNone/>
            </a:pPr>
            <a:endParaRPr sz="1620" b="0" i="0" u="none" strike="noStrike" cap="none">
              <a:solidFill>
                <a:schemeClr val="dk2"/>
              </a:solidFill>
              <a:latin typeface="Arial"/>
              <a:ea typeface="Arial"/>
              <a:cs typeface="Arial"/>
              <a:sym typeface="Arial"/>
            </a:endParaRPr>
          </a:p>
        </p:txBody>
      </p:sp>
      <p:sp>
        <p:nvSpPr>
          <p:cNvPr id="111" name="Google Shape;111;p18"/>
          <p:cNvSpPr txBox="1">
            <a:spLocks noGrp="1"/>
          </p:cNvSpPr>
          <p:nvPr>
            <p:ph type="body" idx="1"/>
          </p:nvPr>
        </p:nvSpPr>
        <p:spPr>
          <a:xfrm>
            <a:off x="340073" y="1463738"/>
            <a:ext cx="4010933" cy="196897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2"/>
              </a:buClr>
              <a:buSzPts val="1200"/>
              <a:buNone/>
              <a:defRPr sz="1200"/>
            </a:lvl1pPr>
            <a:lvl2pPr marL="914400" lvl="1" indent="-342900" algn="l">
              <a:lnSpc>
                <a:spcPct val="95000"/>
              </a:lnSpc>
              <a:spcBef>
                <a:spcPts val="1200"/>
              </a:spcBef>
              <a:spcAft>
                <a:spcPts val="0"/>
              </a:spcAft>
              <a:buClr>
                <a:schemeClr val="dk2"/>
              </a:buClr>
              <a:buSzPts val="1800"/>
              <a:buChar char="–"/>
              <a:defRPr/>
            </a:lvl2pPr>
            <a:lvl3pPr marL="1371600" lvl="2" indent="-342900" algn="l">
              <a:lnSpc>
                <a:spcPct val="95000"/>
              </a:lnSpc>
              <a:spcBef>
                <a:spcPts val="500"/>
              </a:spcBef>
              <a:spcAft>
                <a:spcPts val="0"/>
              </a:spcAft>
              <a:buClr>
                <a:schemeClr val="dk2"/>
              </a:buClr>
              <a:buSzPts val="1800"/>
              <a:buChar char="•"/>
              <a:defRPr/>
            </a:lvl3pPr>
            <a:lvl4pPr marL="1828800" lvl="3" indent="-342900" algn="l">
              <a:lnSpc>
                <a:spcPct val="95000"/>
              </a:lnSpc>
              <a:spcBef>
                <a:spcPts val="500"/>
              </a:spcBef>
              <a:spcAft>
                <a:spcPts val="0"/>
              </a:spcAft>
              <a:buClr>
                <a:schemeClr val="dk2"/>
              </a:buClr>
              <a:buSzPts val="1800"/>
              <a:buChar char="–"/>
              <a:defRPr/>
            </a:lvl4pPr>
            <a:lvl5pPr marL="2286000" lvl="4" indent="-342900" algn="l">
              <a:lnSpc>
                <a:spcPct val="95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337"/>
              </a:spcBef>
              <a:spcAft>
                <a:spcPts val="0"/>
              </a:spcAft>
              <a:buClr>
                <a:schemeClr val="dk1"/>
              </a:buClr>
              <a:buSzPts val="1800"/>
              <a:buChar char="•"/>
              <a:defRPr/>
            </a:lvl7pPr>
            <a:lvl8pPr marL="3657600" lvl="7" indent="-342900" algn="l">
              <a:lnSpc>
                <a:spcPct val="90000"/>
              </a:lnSpc>
              <a:spcBef>
                <a:spcPts val="337"/>
              </a:spcBef>
              <a:spcAft>
                <a:spcPts val="0"/>
              </a:spcAft>
              <a:buClr>
                <a:schemeClr val="dk1"/>
              </a:buClr>
              <a:buSzPts val="1800"/>
              <a:buChar char="•"/>
              <a:defRPr/>
            </a:lvl8pPr>
            <a:lvl9pPr marL="4114800" lvl="8" indent="-342900" algn="l">
              <a:lnSpc>
                <a:spcPct val="90000"/>
              </a:lnSpc>
              <a:spcBef>
                <a:spcPts val="337"/>
              </a:spcBef>
              <a:spcAft>
                <a:spcPts val="0"/>
              </a:spcAft>
              <a:buClr>
                <a:schemeClr val="dk1"/>
              </a:buClr>
              <a:buSzPts val="1800"/>
              <a:buChar char="•"/>
              <a:defRPr/>
            </a:lvl9pPr>
          </a:lstStyle>
          <a:p>
            <a:endParaRPr/>
          </a:p>
        </p:txBody>
      </p:sp>
      <p:sp>
        <p:nvSpPr>
          <p:cNvPr id="112" name="Google Shape;112;p18"/>
          <p:cNvSpPr txBox="1">
            <a:spLocks noGrp="1"/>
          </p:cNvSpPr>
          <p:nvPr>
            <p:ph type="body" idx="4"/>
          </p:nvPr>
        </p:nvSpPr>
        <p:spPr>
          <a:xfrm>
            <a:off x="339725" y="1063134"/>
            <a:ext cx="4011613" cy="317789"/>
          </a:xfrm>
          <a:prstGeom prst="rect">
            <a:avLst/>
          </a:prstGeom>
          <a:noFill/>
          <a:ln>
            <a:noFill/>
          </a:ln>
        </p:spPr>
        <p:txBody>
          <a:bodyPr spcFirstLastPara="1" wrap="square" lIns="91425" tIns="45700" rIns="91425" bIns="45700" anchor="t" anchorCtr="0">
            <a:normAutofit/>
          </a:bodyPr>
          <a:lstStyle>
            <a:lvl1pPr marL="457200" lvl="0" indent="-228600" algn="l">
              <a:lnSpc>
                <a:spcPct val="95000"/>
              </a:lnSpc>
              <a:spcBef>
                <a:spcPts val="0"/>
              </a:spcBef>
              <a:spcAft>
                <a:spcPts val="0"/>
              </a:spcAft>
              <a:buClr>
                <a:schemeClr val="dk1"/>
              </a:buClr>
              <a:buSzPts val="1600"/>
              <a:buNone/>
              <a:defRPr sz="1600">
                <a:solidFill>
                  <a:schemeClr val="dk1"/>
                </a:solidFill>
              </a:defRPr>
            </a:lvl1pPr>
            <a:lvl2pPr marL="914400" lvl="1" indent="-342900" algn="l">
              <a:lnSpc>
                <a:spcPct val="95000"/>
              </a:lnSpc>
              <a:spcBef>
                <a:spcPts val="500"/>
              </a:spcBef>
              <a:spcAft>
                <a:spcPts val="0"/>
              </a:spcAft>
              <a:buClr>
                <a:schemeClr val="dk2"/>
              </a:buClr>
              <a:buSzPts val="1800"/>
              <a:buChar char="–"/>
              <a:defRPr/>
            </a:lvl2pPr>
            <a:lvl3pPr marL="1371600" lvl="2" indent="-342900" algn="l">
              <a:lnSpc>
                <a:spcPct val="95000"/>
              </a:lnSpc>
              <a:spcBef>
                <a:spcPts val="500"/>
              </a:spcBef>
              <a:spcAft>
                <a:spcPts val="0"/>
              </a:spcAft>
              <a:buClr>
                <a:schemeClr val="dk2"/>
              </a:buClr>
              <a:buSzPts val="1800"/>
              <a:buChar char="•"/>
              <a:defRPr/>
            </a:lvl3pPr>
            <a:lvl4pPr marL="1828800" lvl="3" indent="-342900" algn="l">
              <a:lnSpc>
                <a:spcPct val="95000"/>
              </a:lnSpc>
              <a:spcBef>
                <a:spcPts val="500"/>
              </a:spcBef>
              <a:spcAft>
                <a:spcPts val="0"/>
              </a:spcAft>
              <a:buClr>
                <a:schemeClr val="dk2"/>
              </a:buClr>
              <a:buSzPts val="1800"/>
              <a:buChar char="–"/>
              <a:defRPr/>
            </a:lvl4pPr>
            <a:lvl5pPr marL="2286000" lvl="4" indent="-342900" algn="l">
              <a:lnSpc>
                <a:spcPct val="95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337"/>
              </a:spcBef>
              <a:spcAft>
                <a:spcPts val="0"/>
              </a:spcAft>
              <a:buClr>
                <a:schemeClr val="dk1"/>
              </a:buClr>
              <a:buSzPts val="1800"/>
              <a:buChar char="•"/>
              <a:defRPr/>
            </a:lvl7pPr>
            <a:lvl8pPr marL="3657600" lvl="7" indent="-342900" algn="l">
              <a:lnSpc>
                <a:spcPct val="90000"/>
              </a:lnSpc>
              <a:spcBef>
                <a:spcPts val="337"/>
              </a:spcBef>
              <a:spcAft>
                <a:spcPts val="0"/>
              </a:spcAft>
              <a:buClr>
                <a:schemeClr val="dk1"/>
              </a:buClr>
              <a:buSzPts val="1800"/>
              <a:buChar char="•"/>
              <a:defRPr/>
            </a:lvl8pPr>
            <a:lvl9pPr marL="4114800" lvl="8" indent="-342900" algn="l">
              <a:lnSpc>
                <a:spcPct val="90000"/>
              </a:lnSpc>
              <a:spcBef>
                <a:spcPts val="337"/>
              </a:spcBef>
              <a:spcAft>
                <a:spcPts val="0"/>
              </a:spcAft>
              <a:buClr>
                <a:schemeClr val="dk1"/>
              </a:buClr>
              <a:buSzPts val="1800"/>
              <a:buChar char="•"/>
              <a:defRPr/>
            </a:lvl9pPr>
          </a:lstStyle>
          <a:p>
            <a:endParaRPr/>
          </a:p>
        </p:txBody>
      </p:sp>
      <p:sp>
        <p:nvSpPr>
          <p:cNvPr id="113" name="Google Shape;113;p18"/>
          <p:cNvSpPr txBox="1">
            <a:spLocks noGrp="1"/>
          </p:cNvSpPr>
          <p:nvPr>
            <p:ph type="body" idx="5"/>
          </p:nvPr>
        </p:nvSpPr>
        <p:spPr>
          <a:xfrm>
            <a:off x="4803744" y="1063134"/>
            <a:ext cx="4011613" cy="317789"/>
          </a:xfrm>
          <a:prstGeom prst="rect">
            <a:avLst/>
          </a:prstGeom>
          <a:noFill/>
          <a:ln>
            <a:noFill/>
          </a:ln>
        </p:spPr>
        <p:txBody>
          <a:bodyPr spcFirstLastPara="1" wrap="square" lIns="91425" tIns="45700" rIns="91425" bIns="45700" anchor="t" anchorCtr="0">
            <a:normAutofit/>
          </a:bodyPr>
          <a:lstStyle>
            <a:lvl1pPr marL="457200" lvl="0" indent="-228600" algn="l">
              <a:lnSpc>
                <a:spcPct val="95000"/>
              </a:lnSpc>
              <a:spcBef>
                <a:spcPts val="0"/>
              </a:spcBef>
              <a:spcAft>
                <a:spcPts val="0"/>
              </a:spcAft>
              <a:buClr>
                <a:schemeClr val="dk1"/>
              </a:buClr>
              <a:buSzPts val="1600"/>
              <a:buNone/>
              <a:defRPr sz="1600">
                <a:solidFill>
                  <a:schemeClr val="dk1"/>
                </a:solidFill>
              </a:defRPr>
            </a:lvl1pPr>
            <a:lvl2pPr marL="914400" lvl="1" indent="-342900" algn="l">
              <a:lnSpc>
                <a:spcPct val="95000"/>
              </a:lnSpc>
              <a:spcBef>
                <a:spcPts val="500"/>
              </a:spcBef>
              <a:spcAft>
                <a:spcPts val="0"/>
              </a:spcAft>
              <a:buClr>
                <a:schemeClr val="dk2"/>
              </a:buClr>
              <a:buSzPts val="1800"/>
              <a:buChar char="–"/>
              <a:defRPr/>
            </a:lvl2pPr>
            <a:lvl3pPr marL="1371600" lvl="2" indent="-342900" algn="l">
              <a:lnSpc>
                <a:spcPct val="95000"/>
              </a:lnSpc>
              <a:spcBef>
                <a:spcPts val="500"/>
              </a:spcBef>
              <a:spcAft>
                <a:spcPts val="0"/>
              </a:spcAft>
              <a:buClr>
                <a:schemeClr val="dk2"/>
              </a:buClr>
              <a:buSzPts val="1800"/>
              <a:buChar char="•"/>
              <a:defRPr/>
            </a:lvl3pPr>
            <a:lvl4pPr marL="1828800" lvl="3" indent="-342900" algn="l">
              <a:lnSpc>
                <a:spcPct val="95000"/>
              </a:lnSpc>
              <a:spcBef>
                <a:spcPts val="500"/>
              </a:spcBef>
              <a:spcAft>
                <a:spcPts val="0"/>
              </a:spcAft>
              <a:buClr>
                <a:schemeClr val="dk2"/>
              </a:buClr>
              <a:buSzPts val="1800"/>
              <a:buChar char="–"/>
              <a:defRPr/>
            </a:lvl4pPr>
            <a:lvl5pPr marL="2286000" lvl="4" indent="-342900" algn="l">
              <a:lnSpc>
                <a:spcPct val="95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337"/>
              </a:spcBef>
              <a:spcAft>
                <a:spcPts val="0"/>
              </a:spcAft>
              <a:buClr>
                <a:schemeClr val="dk1"/>
              </a:buClr>
              <a:buSzPts val="1800"/>
              <a:buChar char="•"/>
              <a:defRPr/>
            </a:lvl7pPr>
            <a:lvl8pPr marL="3657600" lvl="7" indent="-342900" algn="l">
              <a:lnSpc>
                <a:spcPct val="90000"/>
              </a:lnSpc>
              <a:spcBef>
                <a:spcPts val="337"/>
              </a:spcBef>
              <a:spcAft>
                <a:spcPts val="0"/>
              </a:spcAft>
              <a:buClr>
                <a:schemeClr val="dk1"/>
              </a:buClr>
              <a:buSzPts val="1800"/>
              <a:buChar char="•"/>
              <a:defRPr/>
            </a:lvl8pPr>
            <a:lvl9pPr marL="4114800" lvl="8" indent="-342900" algn="l">
              <a:lnSpc>
                <a:spcPct val="90000"/>
              </a:lnSpc>
              <a:spcBef>
                <a:spcPts val="337"/>
              </a:spcBef>
              <a:spcAft>
                <a:spcPts val="0"/>
              </a:spcAft>
              <a:buClr>
                <a:schemeClr val="dk1"/>
              </a:buClr>
              <a:buSzPts val="1800"/>
              <a:buChar char="•"/>
              <a:defRPr/>
            </a:lvl9pPr>
          </a:lstStyle>
          <a:p>
            <a:endParaRPr/>
          </a:p>
        </p:txBody>
      </p:sp>
      <p:sp>
        <p:nvSpPr>
          <p:cNvPr id="114" name="Google Shape;114;p18"/>
          <p:cNvSpPr txBox="1">
            <a:spLocks noGrp="1"/>
          </p:cNvSpPr>
          <p:nvPr>
            <p:ph type="dt" idx="10"/>
          </p:nvPr>
        </p:nvSpPr>
        <p:spPr>
          <a:xfrm>
            <a:off x="609600" y="4854411"/>
            <a:ext cx="20574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18"/>
          <p:cNvSpPr txBox="1">
            <a:spLocks noGrp="1"/>
          </p:cNvSpPr>
          <p:nvPr>
            <p:ph type="sldNum" idx="12"/>
          </p:nvPr>
        </p:nvSpPr>
        <p:spPr>
          <a:xfrm>
            <a:off x="197260" y="4854411"/>
            <a:ext cx="401830" cy="273844"/>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16" name="Google Shape;116;p18"/>
          <p:cNvSpPr txBox="1">
            <a:spLocks noGrp="1"/>
          </p:cNvSpPr>
          <p:nvPr>
            <p:ph type="body" idx="6"/>
          </p:nvPr>
        </p:nvSpPr>
        <p:spPr>
          <a:xfrm>
            <a:off x="4804424" y="1463738"/>
            <a:ext cx="4010933" cy="196897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2"/>
              </a:buClr>
              <a:buSzPts val="1200"/>
              <a:buNone/>
              <a:defRPr sz="1200"/>
            </a:lvl1pPr>
            <a:lvl2pPr marL="914400" lvl="1" indent="-342900" algn="l">
              <a:lnSpc>
                <a:spcPct val="95000"/>
              </a:lnSpc>
              <a:spcBef>
                <a:spcPts val="1200"/>
              </a:spcBef>
              <a:spcAft>
                <a:spcPts val="0"/>
              </a:spcAft>
              <a:buClr>
                <a:schemeClr val="dk2"/>
              </a:buClr>
              <a:buSzPts val="1800"/>
              <a:buChar char="–"/>
              <a:defRPr/>
            </a:lvl2pPr>
            <a:lvl3pPr marL="1371600" lvl="2" indent="-342900" algn="l">
              <a:lnSpc>
                <a:spcPct val="95000"/>
              </a:lnSpc>
              <a:spcBef>
                <a:spcPts val="500"/>
              </a:spcBef>
              <a:spcAft>
                <a:spcPts val="0"/>
              </a:spcAft>
              <a:buClr>
                <a:schemeClr val="dk2"/>
              </a:buClr>
              <a:buSzPts val="1800"/>
              <a:buChar char="•"/>
              <a:defRPr/>
            </a:lvl3pPr>
            <a:lvl4pPr marL="1828800" lvl="3" indent="-342900" algn="l">
              <a:lnSpc>
                <a:spcPct val="95000"/>
              </a:lnSpc>
              <a:spcBef>
                <a:spcPts val="500"/>
              </a:spcBef>
              <a:spcAft>
                <a:spcPts val="0"/>
              </a:spcAft>
              <a:buClr>
                <a:schemeClr val="dk2"/>
              </a:buClr>
              <a:buSzPts val="1800"/>
              <a:buChar char="–"/>
              <a:defRPr/>
            </a:lvl4pPr>
            <a:lvl5pPr marL="2286000" lvl="4" indent="-342900" algn="l">
              <a:lnSpc>
                <a:spcPct val="95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337"/>
              </a:spcBef>
              <a:spcAft>
                <a:spcPts val="0"/>
              </a:spcAft>
              <a:buClr>
                <a:schemeClr val="dk1"/>
              </a:buClr>
              <a:buSzPts val="1800"/>
              <a:buChar char="•"/>
              <a:defRPr/>
            </a:lvl7pPr>
            <a:lvl8pPr marL="3657600" lvl="7" indent="-342900" algn="l">
              <a:lnSpc>
                <a:spcPct val="90000"/>
              </a:lnSpc>
              <a:spcBef>
                <a:spcPts val="337"/>
              </a:spcBef>
              <a:spcAft>
                <a:spcPts val="0"/>
              </a:spcAft>
              <a:buClr>
                <a:schemeClr val="dk1"/>
              </a:buClr>
              <a:buSzPts val="1800"/>
              <a:buChar char="•"/>
              <a:defRPr/>
            </a:lvl8pPr>
            <a:lvl9pPr marL="4114800" lvl="8" indent="-342900" algn="l">
              <a:lnSpc>
                <a:spcPct val="90000"/>
              </a:lnSpc>
              <a:spcBef>
                <a:spcPts val="337"/>
              </a:spcBef>
              <a:spcAft>
                <a:spcPts val="0"/>
              </a:spcAft>
              <a:buClr>
                <a:schemeClr val="dk1"/>
              </a:buClr>
              <a:buSzPts val="1800"/>
              <a:buChar char="•"/>
              <a:defRPr/>
            </a:lvl9pPr>
          </a:lstStyle>
          <a:p>
            <a:endParaRPr/>
          </a:p>
        </p:txBody>
      </p:sp>
      <p:pic>
        <p:nvPicPr>
          <p:cNvPr id="117" name="Google Shape;117;p18" descr="Accredited Online &amp; On-Campus 4-week Courses | National University"/>
          <p:cNvPicPr preferRelativeResize="0"/>
          <p:nvPr/>
        </p:nvPicPr>
        <p:blipFill rotWithShape="1">
          <a:blip r:embed="rId2">
            <a:alphaModFix/>
          </a:blip>
          <a:srcRect/>
          <a:stretch/>
        </p:blipFill>
        <p:spPr>
          <a:xfrm>
            <a:off x="7620717" y="65994"/>
            <a:ext cx="1259352" cy="66116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eader and Blank Canvas">
  <p:cSld name="Header and Blank Canvas">
    <p:spTree>
      <p:nvGrpSpPr>
        <p:cNvPr id="1" name="Shape 18"/>
        <p:cNvGrpSpPr/>
        <p:nvPr/>
      </p:nvGrpSpPr>
      <p:grpSpPr>
        <a:xfrm>
          <a:off x="0" y="0"/>
          <a:ext cx="0" cy="0"/>
          <a:chOff x="0" y="0"/>
          <a:chExt cx="0" cy="0"/>
        </a:xfrm>
      </p:grpSpPr>
      <p:sp>
        <p:nvSpPr>
          <p:cNvPr id="19" name="Google Shape;19;p9"/>
          <p:cNvSpPr txBox="1">
            <a:spLocks noGrp="1"/>
          </p:cNvSpPr>
          <p:nvPr>
            <p:ph type="title"/>
          </p:nvPr>
        </p:nvSpPr>
        <p:spPr>
          <a:xfrm>
            <a:off x="340076" y="105511"/>
            <a:ext cx="7279933" cy="69128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269A"/>
              </a:buClr>
              <a:buSzPts val="2400"/>
              <a:buFont typeface="Arial"/>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0" name="Google Shape;20;p9"/>
          <p:cNvCxnSpPr/>
          <p:nvPr/>
        </p:nvCxnSpPr>
        <p:spPr>
          <a:xfrm>
            <a:off x="156378" y="796448"/>
            <a:ext cx="8831246" cy="0"/>
          </a:xfrm>
          <a:prstGeom prst="straightConnector1">
            <a:avLst/>
          </a:prstGeom>
          <a:noFill/>
          <a:ln w="9525" cap="flat" cmpd="sng">
            <a:solidFill>
              <a:srgbClr val="7F7F7F"/>
            </a:solidFill>
            <a:prstDash val="solid"/>
            <a:miter lim="800000"/>
            <a:headEnd type="none" w="sm" len="sm"/>
            <a:tailEnd type="none" w="sm" len="sm"/>
          </a:ln>
        </p:spPr>
      </p:cxnSp>
      <p:sp>
        <p:nvSpPr>
          <p:cNvPr id="21" name="Google Shape;21;p9"/>
          <p:cNvSpPr txBox="1">
            <a:spLocks noGrp="1"/>
          </p:cNvSpPr>
          <p:nvPr>
            <p:ph type="dt" idx="10"/>
          </p:nvPr>
        </p:nvSpPr>
        <p:spPr>
          <a:xfrm>
            <a:off x="609600" y="4854411"/>
            <a:ext cx="20574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9"/>
          <p:cNvSpPr txBox="1">
            <a:spLocks noGrp="1"/>
          </p:cNvSpPr>
          <p:nvPr>
            <p:ph type="sldNum" idx="12"/>
          </p:nvPr>
        </p:nvSpPr>
        <p:spPr>
          <a:xfrm>
            <a:off x="197260" y="4854411"/>
            <a:ext cx="401830" cy="273844"/>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23" name="Google Shape;23;p9" descr="Accredited Online &amp; On-Campus 4-week Courses | National University"/>
          <p:cNvPicPr preferRelativeResize="0"/>
          <p:nvPr/>
        </p:nvPicPr>
        <p:blipFill rotWithShape="1">
          <a:blip r:embed="rId2">
            <a:alphaModFix/>
          </a:blip>
          <a:srcRect/>
          <a:stretch/>
        </p:blipFill>
        <p:spPr>
          <a:xfrm>
            <a:off x="7620717" y="65994"/>
            <a:ext cx="1259352" cy="66116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Title Slide: Option A">
  <p:cSld name="Main Title Slide: Option A">
    <p:spTree>
      <p:nvGrpSpPr>
        <p:cNvPr id="1" name="Shape 24"/>
        <p:cNvGrpSpPr/>
        <p:nvPr/>
      </p:nvGrpSpPr>
      <p:grpSpPr>
        <a:xfrm>
          <a:off x="0" y="0"/>
          <a:ext cx="0" cy="0"/>
          <a:chOff x="0" y="0"/>
          <a:chExt cx="0" cy="0"/>
        </a:xfrm>
      </p:grpSpPr>
      <p:sp>
        <p:nvSpPr>
          <p:cNvPr id="25" name="Google Shape;25;p8"/>
          <p:cNvSpPr txBox="1">
            <a:spLocks noGrp="1"/>
          </p:cNvSpPr>
          <p:nvPr>
            <p:ph type="body" idx="1"/>
          </p:nvPr>
        </p:nvSpPr>
        <p:spPr>
          <a:xfrm>
            <a:off x="5137041" y="3841534"/>
            <a:ext cx="3665646" cy="369752"/>
          </a:xfrm>
          <a:prstGeom prst="rect">
            <a:avLst/>
          </a:prstGeom>
          <a:noFill/>
          <a:ln>
            <a:noFill/>
          </a:ln>
        </p:spPr>
        <p:txBody>
          <a:bodyPr spcFirstLastPara="1" wrap="square" lIns="91425" tIns="45700" rIns="91425" bIns="45700" anchor="b" anchorCtr="0">
            <a:noAutofit/>
          </a:bodyPr>
          <a:lstStyle>
            <a:lvl1pPr marL="457200" lvl="0" indent="-228600" algn="r">
              <a:lnSpc>
                <a:spcPct val="100000"/>
              </a:lnSpc>
              <a:spcBef>
                <a:spcPts val="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4400" lvl="1" indent="-228600" algn="r">
              <a:lnSpc>
                <a:spcPct val="100000"/>
              </a:lnSpc>
              <a:spcBef>
                <a:spcPts val="500"/>
              </a:spcBef>
              <a:spcAft>
                <a:spcPts val="0"/>
              </a:spcAft>
              <a:buClr>
                <a:schemeClr val="dk1"/>
              </a:buClr>
              <a:buSzPts val="1260"/>
              <a:buFont typeface="Arial"/>
              <a:buNone/>
              <a:defRPr sz="1260">
                <a:solidFill>
                  <a:schemeClr val="dk1"/>
                </a:solidFill>
              </a:defRPr>
            </a:lvl2pPr>
            <a:lvl3pPr marL="1371600" lvl="2" indent="-228600" algn="r">
              <a:lnSpc>
                <a:spcPct val="100000"/>
              </a:lnSpc>
              <a:spcBef>
                <a:spcPts val="500"/>
              </a:spcBef>
              <a:spcAft>
                <a:spcPts val="0"/>
              </a:spcAft>
              <a:buClr>
                <a:schemeClr val="dk1"/>
              </a:buClr>
              <a:buSzPts val="1080"/>
              <a:buFont typeface="Arial"/>
              <a:buNone/>
              <a:defRPr sz="1080">
                <a:solidFill>
                  <a:schemeClr val="dk1"/>
                </a:solidFill>
              </a:defRPr>
            </a:lvl3pPr>
            <a:lvl4pPr marL="1828800" lvl="3" indent="-228600" algn="r">
              <a:lnSpc>
                <a:spcPct val="95000"/>
              </a:lnSpc>
              <a:spcBef>
                <a:spcPts val="500"/>
              </a:spcBef>
              <a:spcAft>
                <a:spcPts val="0"/>
              </a:spcAft>
              <a:buClr>
                <a:schemeClr val="dk2"/>
              </a:buClr>
              <a:buSzPts val="1400"/>
              <a:buFont typeface="Arial"/>
              <a:buNone/>
              <a:defRPr/>
            </a:lvl4pPr>
            <a:lvl5pPr marL="2286000" lvl="4" indent="-228600" algn="r">
              <a:lnSpc>
                <a:spcPct val="95000"/>
              </a:lnSpc>
              <a:spcBef>
                <a:spcPts val="500"/>
              </a:spcBef>
              <a:spcAft>
                <a:spcPts val="0"/>
              </a:spcAft>
              <a:buClr>
                <a:schemeClr val="dk2"/>
              </a:buClr>
              <a:buSzPts val="1400"/>
              <a:buFont typeface="Arial"/>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337"/>
              </a:spcBef>
              <a:spcAft>
                <a:spcPts val="0"/>
              </a:spcAft>
              <a:buClr>
                <a:schemeClr val="dk1"/>
              </a:buClr>
              <a:buSzPts val="1800"/>
              <a:buChar char="•"/>
              <a:defRPr/>
            </a:lvl7pPr>
            <a:lvl8pPr marL="3657600" lvl="7" indent="-342900" algn="l">
              <a:lnSpc>
                <a:spcPct val="90000"/>
              </a:lnSpc>
              <a:spcBef>
                <a:spcPts val="337"/>
              </a:spcBef>
              <a:spcAft>
                <a:spcPts val="0"/>
              </a:spcAft>
              <a:buClr>
                <a:schemeClr val="dk1"/>
              </a:buClr>
              <a:buSzPts val="1800"/>
              <a:buChar char="•"/>
              <a:defRPr/>
            </a:lvl8pPr>
            <a:lvl9pPr marL="4114800" lvl="8" indent="-342900" algn="l">
              <a:lnSpc>
                <a:spcPct val="90000"/>
              </a:lnSpc>
              <a:spcBef>
                <a:spcPts val="337"/>
              </a:spcBef>
              <a:spcAft>
                <a:spcPts val="0"/>
              </a:spcAft>
              <a:buClr>
                <a:schemeClr val="dk1"/>
              </a:buClr>
              <a:buSzPts val="1800"/>
              <a:buChar char="•"/>
              <a:defRPr/>
            </a:lvl9pPr>
          </a:lstStyle>
          <a:p>
            <a:endParaRPr/>
          </a:p>
        </p:txBody>
      </p:sp>
      <p:sp>
        <p:nvSpPr>
          <p:cNvPr id="26" name="Google Shape;26;p8"/>
          <p:cNvSpPr txBox="1">
            <a:spLocks noGrp="1"/>
          </p:cNvSpPr>
          <p:nvPr>
            <p:ph type="body" idx="2"/>
          </p:nvPr>
        </p:nvSpPr>
        <p:spPr>
          <a:xfrm>
            <a:off x="5137045" y="4460905"/>
            <a:ext cx="3665646" cy="210398"/>
          </a:xfrm>
          <a:prstGeom prst="rect">
            <a:avLst/>
          </a:prstGeom>
          <a:noFill/>
          <a:ln>
            <a:noFill/>
          </a:ln>
        </p:spPr>
        <p:txBody>
          <a:bodyPr spcFirstLastPara="1" wrap="square" lIns="91425" tIns="45700" rIns="91425" bIns="45700" anchor="ctr" anchorCtr="0">
            <a:noAutofit/>
          </a:bodyPr>
          <a:lstStyle>
            <a:lvl1pPr marL="457200" lvl="0" indent="-228600" algn="r">
              <a:lnSpc>
                <a:spcPct val="95000"/>
              </a:lnSpc>
              <a:spcBef>
                <a:spcPts val="0"/>
              </a:spcBef>
              <a:spcAft>
                <a:spcPts val="0"/>
              </a:spcAft>
              <a:buClr>
                <a:schemeClr val="dk1"/>
              </a:buClr>
              <a:buSzPts val="1200"/>
              <a:buNone/>
              <a:defRPr sz="1200">
                <a:solidFill>
                  <a:schemeClr val="dk1"/>
                </a:solidFill>
              </a:defRPr>
            </a:lvl1pPr>
            <a:lvl2pPr marL="914400" lvl="1" indent="-342900" algn="l">
              <a:lnSpc>
                <a:spcPct val="95000"/>
              </a:lnSpc>
              <a:spcBef>
                <a:spcPts val="500"/>
              </a:spcBef>
              <a:spcAft>
                <a:spcPts val="0"/>
              </a:spcAft>
              <a:buClr>
                <a:schemeClr val="dk2"/>
              </a:buClr>
              <a:buSzPts val="1800"/>
              <a:buChar char="–"/>
              <a:defRPr/>
            </a:lvl2pPr>
            <a:lvl3pPr marL="1371600" lvl="2" indent="-342900" algn="l">
              <a:lnSpc>
                <a:spcPct val="95000"/>
              </a:lnSpc>
              <a:spcBef>
                <a:spcPts val="500"/>
              </a:spcBef>
              <a:spcAft>
                <a:spcPts val="0"/>
              </a:spcAft>
              <a:buClr>
                <a:schemeClr val="dk2"/>
              </a:buClr>
              <a:buSzPts val="1800"/>
              <a:buChar char="•"/>
              <a:defRPr/>
            </a:lvl3pPr>
            <a:lvl4pPr marL="1828800" lvl="3" indent="-342900" algn="l">
              <a:lnSpc>
                <a:spcPct val="95000"/>
              </a:lnSpc>
              <a:spcBef>
                <a:spcPts val="500"/>
              </a:spcBef>
              <a:spcAft>
                <a:spcPts val="0"/>
              </a:spcAft>
              <a:buClr>
                <a:schemeClr val="dk2"/>
              </a:buClr>
              <a:buSzPts val="1800"/>
              <a:buChar char="–"/>
              <a:defRPr/>
            </a:lvl4pPr>
            <a:lvl5pPr marL="2286000" lvl="4" indent="-342900" algn="l">
              <a:lnSpc>
                <a:spcPct val="95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337"/>
              </a:spcBef>
              <a:spcAft>
                <a:spcPts val="0"/>
              </a:spcAft>
              <a:buClr>
                <a:schemeClr val="dk1"/>
              </a:buClr>
              <a:buSzPts val="1800"/>
              <a:buChar char="•"/>
              <a:defRPr/>
            </a:lvl7pPr>
            <a:lvl8pPr marL="3657600" lvl="7" indent="-342900" algn="l">
              <a:lnSpc>
                <a:spcPct val="90000"/>
              </a:lnSpc>
              <a:spcBef>
                <a:spcPts val="337"/>
              </a:spcBef>
              <a:spcAft>
                <a:spcPts val="0"/>
              </a:spcAft>
              <a:buClr>
                <a:schemeClr val="dk1"/>
              </a:buClr>
              <a:buSzPts val="1800"/>
              <a:buChar char="•"/>
              <a:defRPr/>
            </a:lvl8pPr>
            <a:lvl9pPr marL="4114800" lvl="8" indent="-342900" algn="l">
              <a:lnSpc>
                <a:spcPct val="90000"/>
              </a:lnSpc>
              <a:spcBef>
                <a:spcPts val="337"/>
              </a:spcBef>
              <a:spcAft>
                <a:spcPts val="0"/>
              </a:spcAft>
              <a:buClr>
                <a:schemeClr val="dk1"/>
              </a:buClr>
              <a:buSzPts val="1800"/>
              <a:buChar char="•"/>
              <a:defRPr/>
            </a:lvl9pPr>
          </a:lstStyle>
          <a:p>
            <a:endParaRPr/>
          </a:p>
        </p:txBody>
      </p:sp>
      <p:sp>
        <p:nvSpPr>
          <p:cNvPr id="27" name="Google Shape;27;p8"/>
          <p:cNvSpPr txBox="1">
            <a:spLocks noGrp="1"/>
          </p:cNvSpPr>
          <p:nvPr>
            <p:ph type="body" idx="3"/>
          </p:nvPr>
        </p:nvSpPr>
        <p:spPr>
          <a:xfrm>
            <a:off x="5137047" y="4136721"/>
            <a:ext cx="3665647" cy="284044"/>
          </a:xfrm>
          <a:prstGeom prst="rect">
            <a:avLst/>
          </a:prstGeom>
          <a:noFill/>
          <a:ln>
            <a:noFill/>
          </a:ln>
        </p:spPr>
        <p:txBody>
          <a:bodyPr spcFirstLastPara="1" wrap="square" lIns="91425" tIns="45700" rIns="91425" bIns="45700" anchor="t" anchorCtr="0">
            <a:noAutofit/>
          </a:bodyPr>
          <a:lstStyle>
            <a:lvl1pPr marL="457200" lvl="0" indent="-228600" algn="r">
              <a:lnSpc>
                <a:spcPct val="95000"/>
              </a:lnSpc>
              <a:spcBef>
                <a:spcPts val="0"/>
              </a:spcBef>
              <a:spcAft>
                <a:spcPts val="0"/>
              </a:spcAft>
              <a:buClr>
                <a:schemeClr val="dk1"/>
              </a:buClr>
              <a:buSzPts val="1400"/>
              <a:buNone/>
              <a:defRPr sz="1400">
                <a:solidFill>
                  <a:schemeClr val="dk1"/>
                </a:solidFill>
              </a:defRPr>
            </a:lvl1pPr>
            <a:lvl2pPr marL="914400" lvl="1" indent="-342900" algn="l">
              <a:lnSpc>
                <a:spcPct val="95000"/>
              </a:lnSpc>
              <a:spcBef>
                <a:spcPts val="500"/>
              </a:spcBef>
              <a:spcAft>
                <a:spcPts val="0"/>
              </a:spcAft>
              <a:buClr>
                <a:schemeClr val="dk2"/>
              </a:buClr>
              <a:buSzPts val="1800"/>
              <a:buChar char="–"/>
              <a:defRPr/>
            </a:lvl2pPr>
            <a:lvl3pPr marL="1371600" lvl="2" indent="-342900" algn="l">
              <a:lnSpc>
                <a:spcPct val="95000"/>
              </a:lnSpc>
              <a:spcBef>
                <a:spcPts val="500"/>
              </a:spcBef>
              <a:spcAft>
                <a:spcPts val="0"/>
              </a:spcAft>
              <a:buClr>
                <a:schemeClr val="dk2"/>
              </a:buClr>
              <a:buSzPts val="1800"/>
              <a:buChar char="•"/>
              <a:defRPr/>
            </a:lvl3pPr>
            <a:lvl4pPr marL="1828800" lvl="3" indent="-342900" algn="l">
              <a:lnSpc>
                <a:spcPct val="95000"/>
              </a:lnSpc>
              <a:spcBef>
                <a:spcPts val="500"/>
              </a:spcBef>
              <a:spcAft>
                <a:spcPts val="0"/>
              </a:spcAft>
              <a:buClr>
                <a:schemeClr val="dk2"/>
              </a:buClr>
              <a:buSzPts val="1800"/>
              <a:buChar char="–"/>
              <a:defRPr/>
            </a:lvl4pPr>
            <a:lvl5pPr marL="2286000" lvl="4" indent="-342900" algn="l">
              <a:lnSpc>
                <a:spcPct val="95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337"/>
              </a:spcBef>
              <a:spcAft>
                <a:spcPts val="0"/>
              </a:spcAft>
              <a:buClr>
                <a:schemeClr val="dk1"/>
              </a:buClr>
              <a:buSzPts val="1800"/>
              <a:buChar char="•"/>
              <a:defRPr/>
            </a:lvl7pPr>
            <a:lvl8pPr marL="3657600" lvl="7" indent="-342900" algn="l">
              <a:lnSpc>
                <a:spcPct val="90000"/>
              </a:lnSpc>
              <a:spcBef>
                <a:spcPts val="337"/>
              </a:spcBef>
              <a:spcAft>
                <a:spcPts val="0"/>
              </a:spcAft>
              <a:buClr>
                <a:schemeClr val="dk1"/>
              </a:buClr>
              <a:buSzPts val="1800"/>
              <a:buChar char="•"/>
              <a:defRPr/>
            </a:lvl8pPr>
            <a:lvl9pPr marL="4114800" lvl="8" indent="-342900" algn="l">
              <a:lnSpc>
                <a:spcPct val="90000"/>
              </a:lnSpc>
              <a:spcBef>
                <a:spcPts val="337"/>
              </a:spcBef>
              <a:spcAft>
                <a:spcPts val="0"/>
              </a:spcAft>
              <a:buClr>
                <a:schemeClr val="dk1"/>
              </a:buClr>
              <a:buSzPts val="1800"/>
              <a:buChar char="•"/>
              <a:defRPr/>
            </a:lvl9pPr>
          </a:lstStyle>
          <a:p>
            <a:endParaRPr/>
          </a:p>
        </p:txBody>
      </p:sp>
      <p:sp>
        <p:nvSpPr>
          <p:cNvPr id="28" name="Google Shape;28;p8"/>
          <p:cNvSpPr txBox="1">
            <a:spLocks noGrp="1"/>
          </p:cNvSpPr>
          <p:nvPr>
            <p:ph type="ctrTitle"/>
          </p:nvPr>
        </p:nvSpPr>
        <p:spPr>
          <a:xfrm>
            <a:off x="427422" y="956990"/>
            <a:ext cx="7518725" cy="1790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269A"/>
              </a:buClr>
              <a:buSzPts val="3200"/>
              <a:buFont typeface="Arial"/>
              <a:buNone/>
              <a:defRPr sz="32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8"/>
          <p:cNvSpPr/>
          <p:nvPr/>
        </p:nvSpPr>
        <p:spPr>
          <a:xfrm>
            <a:off x="547309" y="3006166"/>
            <a:ext cx="430714" cy="54410"/>
          </a:xfrm>
          <a:prstGeom prst="rect">
            <a:avLst/>
          </a:prstGeom>
          <a:solidFill>
            <a:srgbClr val="00269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20"/>
              <a:buFont typeface="Arial"/>
              <a:buNone/>
            </a:pPr>
            <a:endParaRPr sz="1620" b="0" i="0" u="none" strike="noStrike" cap="none">
              <a:solidFill>
                <a:srgbClr val="00269A"/>
              </a:solidFill>
              <a:latin typeface="Arial"/>
              <a:ea typeface="Arial"/>
              <a:cs typeface="Arial"/>
              <a:sym typeface="Arial"/>
            </a:endParaRPr>
          </a:p>
        </p:txBody>
      </p:sp>
      <p:sp>
        <p:nvSpPr>
          <p:cNvPr id="30" name="Google Shape;30;p8"/>
          <p:cNvSpPr txBox="1">
            <a:spLocks noGrp="1"/>
          </p:cNvSpPr>
          <p:nvPr>
            <p:ph type="body" idx="4"/>
          </p:nvPr>
        </p:nvSpPr>
        <p:spPr>
          <a:xfrm>
            <a:off x="427422" y="3228285"/>
            <a:ext cx="7518400" cy="490538"/>
          </a:xfrm>
          <a:prstGeom prst="rect">
            <a:avLst/>
          </a:prstGeom>
          <a:noFill/>
          <a:ln>
            <a:noFill/>
          </a:ln>
        </p:spPr>
        <p:txBody>
          <a:bodyPr spcFirstLastPara="1" wrap="square" lIns="91425" tIns="45700" rIns="91425" bIns="45700" anchor="t" anchorCtr="0">
            <a:normAutofit/>
          </a:bodyPr>
          <a:lstStyle>
            <a:lvl1pPr marL="457200" lvl="0" indent="-228600" algn="l">
              <a:lnSpc>
                <a:spcPct val="95000"/>
              </a:lnSpc>
              <a:spcBef>
                <a:spcPts val="0"/>
              </a:spcBef>
              <a:spcAft>
                <a:spcPts val="0"/>
              </a:spcAft>
              <a:buClr>
                <a:schemeClr val="dk2"/>
              </a:buClr>
              <a:buSzPts val="1800"/>
              <a:buNone/>
              <a:defRPr sz="1800" b="0"/>
            </a:lvl1pPr>
            <a:lvl2pPr marL="914400" lvl="1" indent="-342900" algn="l">
              <a:lnSpc>
                <a:spcPct val="95000"/>
              </a:lnSpc>
              <a:spcBef>
                <a:spcPts val="500"/>
              </a:spcBef>
              <a:spcAft>
                <a:spcPts val="0"/>
              </a:spcAft>
              <a:buClr>
                <a:schemeClr val="dk2"/>
              </a:buClr>
              <a:buSzPts val="1800"/>
              <a:buChar char="–"/>
              <a:defRPr/>
            </a:lvl2pPr>
            <a:lvl3pPr marL="1371600" lvl="2" indent="-342900" algn="l">
              <a:lnSpc>
                <a:spcPct val="95000"/>
              </a:lnSpc>
              <a:spcBef>
                <a:spcPts val="500"/>
              </a:spcBef>
              <a:spcAft>
                <a:spcPts val="0"/>
              </a:spcAft>
              <a:buClr>
                <a:schemeClr val="dk2"/>
              </a:buClr>
              <a:buSzPts val="1800"/>
              <a:buChar char="•"/>
              <a:defRPr/>
            </a:lvl3pPr>
            <a:lvl4pPr marL="1828800" lvl="3" indent="-342900" algn="l">
              <a:lnSpc>
                <a:spcPct val="95000"/>
              </a:lnSpc>
              <a:spcBef>
                <a:spcPts val="500"/>
              </a:spcBef>
              <a:spcAft>
                <a:spcPts val="0"/>
              </a:spcAft>
              <a:buClr>
                <a:schemeClr val="dk2"/>
              </a:buClr>
              <a:buSzPts val="1800"/>
              <a:buChar char="–"/>
              <a:defRPr/>
            </a:lvl4pPr>
            <a:lvl5pPr marL="2286000" lvl="4" indent="-342900" algn="l">
              <a:lnSpc>
                <a:spcPct val="95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337"/>
              </a:spcBef>
              <a:spcAft>
                <a:spcPts val="0"/>
              </a:spcAft>
              <a:buClr>
                <a:schemeClr val="dk1"/>
              </a:buClr>
              <a:buSzPts val="1800"/>
              <a:buChar char="•"/>
              <a:defRPr/>
            </a:lvl7pPr>
            <a:lvl8pPr marL="3657600" lvl="7" indent="-342900" algn="l">
              <a:lnSpc>
                <a:spcPct val="90000"/>
              </a:lnSpc>
              <a:spcBef>
                <a:spcPts val="337"/>
              </a:spcBef>
              <a:spcAft>
                <a:spcPts val="0"/>
              </a:spcAft>
              <a:buClr>
                <a:schemeClr val="dk1"/>
              </a:buClr>
              <a:buSzPts val="1800"/>
              <a:buChar char="•"/>
              <a:defRPr/>
            </a:lvl8pPr>
            <a:lvl9pPr marL="4114800" lvl="8" indent="-342900" algn="l">
              <a:lnSpc>
                <a:spcPct val="90000"/>
              </a:lnSpc>
              <a:spcBef>
                <a:spcPts val="337"/>
              </a:spcBef>
              <a:spcAft>
                <a:spcPts val="0"/>
              </a:spcAft>
              <a:buClr>
                <a:schemeClr val="dk1"/>
              </a:buClr>
              <a:buSzPts val="1800"/>
              <a:buChar char="•"/>
              <a:defRPr/>
            </a:lvl9pPr>
          </a:lstStyle>
          <a:p>
            <a:endParaRPr/>
          </a:p>
        </p:txBody>
      </p:sp>
      <p:sp>
        <p:nvSpPr>
          <p:cNvPr id="31" name="Google Shape;31;p8"/>
          <p:cNvSpPr txBox="1">
            <a:spLocks noGrp="1"/>
          </p:cNvSpPr>
          <p:nvPr>
            <p:ph type="dt" idx="10"/>
          </p:nvPr>
        </p:nvSpPr>
        <p:spPr>
          <a:xfrm>
            <a:off x="609600" y="4854411"/>
            <a:ext cx="20574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8"/>
          <p:cNvSpPr txBox="1">
            <a:spLocks noGrp="1"/>
          </p:cNvSpPr>
          <p:nvPr>
            <p:ph type="sldNum" idx="12"/>
          </p:nvPr>
        </p:nvSpPr>
        <p:spPr>
          <a:xfrm>
            <a:off x="197260" y="4854411"/>
            <a:ext cx="401830" cy="273844"/>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33" name="Google Shape;33;p8" descr="Accredited Online &amp; On-Campus 4-week Courses | National University"/>
          <p:cNvPicPr preferRelativeResize="0"/>
          <p:nvPr/>
        </p:nvPicPr>
        <p:blipFill rotWithShape="1">
          <a:blip r:embed="rId2">
            <a:alphaModFix/>
          </a:blip>
          <a:srcRect/>
          <a:stretch/>
        </p:blipFill>
        <p:spPr>
          <a:xfrm>
            <a:off x="7289662" y="117718"/>
            <a:ext cx="1575655" cy="82721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Slide with Block">
  <p:cSld name="2_Title Slide with Block">
    <p:spTree>
      <p:nvGrpSpPr>
        <p:cNvPr id="1" name="Shape 34"/>
        <p:cNvGrpSpPr/>
        <p:nvPr/>
      </p:nvGrpSpPr>
      <p:grpSpPr>
        <a:xfrm>
          <a:off x="0" y="0"/>
          <a:ext cx="0" cy="0"/>
          <a:chOff x="0" y="0"/>
          <a:chExt cx="0" cy="0"/>
        </a:xfrm>
      </p:grpSpPr>
      <p:sp>
        <p:nvSpPr>
          <p:cNvPr id="35" name="Google Shape;35;p10"/>
          <p:cNvSpPr/>
          <p:nvPr/>
        </p:nvSpPr>
        <p:spPr>
          <a:xfrm>
            <a:off x="154056" y="152941"/>
            <a:ext cx="5954513" cy="460824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20"/>
              <a:buFont typeface="Arial"/>
              <a:buNone/>
            </a:pPr>
            <a:endParaRPr sz="1620" b="0" i="0" u="none" strike="noStrike" cap="none">
              <a:solidFill>
                <a:schemeClr val="lt1"/>
              </a:solidFill>
              <a:latin typeface="Arial"/>
              <a:ea typeface="Arial"/>
              <a:cs typeface="Arial"/>
              <a:sym typeface="Arial"/>
            </a:endParaRPr>
          </a:p>
        </p:txBody>
      </p:sp>
      <p:sp>
        <p:nvSpPr>
          <p:cNvPr id="36" name="Google Shape;36;p10"/>
          <p:cNvSpPr txBox="1">
            <a:spLocks noGrp="1"/>
          </p:cNvSpPr>
          <p:nvPr>
            <p:ph type="title"/>
          </p:nvPr>
        </p:nvSpPr>
        <p:spPr>
          <a:xfrm>
            <a:off x="424622" y="693685"/>
            <a:ext cx="5573813" cy="205805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0"/>
          <p:cNvSpPr txBox="1">
            <a:spLocks noGrp="1"/>
          </p:cNvSpPr>
          <p:nvPr>
            <p:ph type="body" idx="1"/>
          </p:nvPr>
        </p:nvSpPr>
        <p:spPr>
          <a:xfrm>
            <a:off x="6263641" y="4460905"/>
            <a:ext cx="2539051" cy="210398"/>
          </a:xfrm>
          <a:prstGeom prst="rect">
            <a:avLst/>
          </a:prstGeom>
          <a:noFill/>
          <a:ln>
            <a:noFill/>
          </a:ln>
        </p:spPr>
        <p:txBody>
          <a:bodyPr spcFirstLastPara="1" wrap="square" lIns="91425" tIns="45700" rIns="91425" bIns="45700" anchor="ctr" anchorCtr="0">
            <a:noAutofit/>
          </a:bodyPr>
          <a:lstStyle>
            <a:lvl1pPr marL="457200" lvl="0" indent="-228600" algn="r">
              <a:lnSpc>
                <a:spcPct val="95000"/>
              </a:lnSpc>
              <a:spcBef>
                <a:spcPts val="0"/>
              </a:spcBef>
              <a:spcAft>
                <a:spcPts val="0"/>
              </a:spcAft>
              <a:buClr>
                <a:schemeClr val="dk2"/>
              </a:buClr>
              <a:buSzPts val="1200"/>
              <a:buNone/>
              <a:defRPr sz="1200">
                <a:solidFill>
                  <a:schemeClr val="dk2"/>
                </a:solidFill>
              </a:defRPr>
            </a:lvl1pPr>
            <a:lvl2pPr marL="914400" lvl="1" indent="-342900" algn="l">
              <a:lnSpc>
                <a:spcPct val="95000"/>
              </a:lnSpc>
              <a:spcBef>
                <a:spcPts val="500"/>
              </a:spcBef>
              <a:spcAft>
                <a:spcPts val="0"/>
              </a:spcAft>
              <a:buClr>
                <a:schemeClr val="dk2"/>
              </a:buClr>
              <a:buSzPts val="1800"/>
              <a:buChar char="–"/>
              <a:defRPr/>
            </a:lvl2pPr>
            <a:lvl3pPr marL="1371600" lvl="2" indent="-342900" algn="l">
              <a:lnSpc>
                <a:spcPct val="95000"/>
              </a:lnSpc>
              <a:spcBef>
                <a:spcPts val="500"/>
              </a:spcBef>
              <a:spcAft>
                <a:spcPts val="0"/>
              </a:spcAft>
              <a:buClr>
                <a:schemeClr val="dk2"/>
              </a:buClr>
              <a:buSzPts val="1800"/>
              <a:buChar char="•"/>
              <a:defRPr/>
            </a:lvl3pPr>
            <a:lvl4pPr marL="1828800" lvl="3" indent="-342900" algn="l">
              <a:lnSpc>
                <a:spcPct val="95000"/>
              </a:lnSpc>
              <a:spcBef>
                <a:spcPts val="500"/>
              </a:spcBef>
              <a:spcAft>
                <a:spcPts val="0"/>
              </a:spcAft>
              <a:buClr>
                <a:schemeClr val="dk2"/>
              </a:buClr>
              <a:buSzPts val="1800"/>
              <a:buChar char="–"/>
              <a:defRPr/>
            </a:lvl4pPr>
            <a:lvl5pPr marL="2286000" lvl="4" indent="-342900" algn="l">
              <a:lnSpc>
                <a:spcPct val="95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337"/>
              </a:spcBef>
              <a:spcAft>
                <a:spcPts val="0"/>
              </a:spcAft>
              <a:buClr>
                <a:schemeClr val="dk1"/>
              </a:buClr>
              <a:buSzPts val="1800"/>
              <a:buChar char="•"/>
              <a:defRPr/>
            </a:lvl7pPr>
            <a:lvl8pPr marL="3657600" lvl="7" indent="-342900" algn="l">
              <a:lnSpc>
                <a:spcPct val="90000"/>
              </a:lnSpc>
              <a:spcBef>
                <a:spcPts val="337"/>
              </a:spcBef>
              <a:spcAft>
                <a:spcPts val="0"/>
              </a:spcAft>
              <a:buClr>
                <a:schemeClr val="dk1"/>
              </a:buClr>
              <a:buSzPts val="1800"/>
              <a:buChar char="•"/>
              <a:defRPr/>
            </a:lvl8pPr>
            <a:lvl9pPr marL="4114800" lvl="8" indent="-342900" algn="l">
              <a:lnSpc>
                <a:spcPct val="90000"/>
              </a:lnSpc>
              <a:spcBef>
                <a:spcPts val="337"/>
              </a:spcBef>
              <a:spcAft>
                <a:spcPts val="0"/>
              </a:spcAft>
              <a:buClr>
                <a:schemeClr val="dk1"/>
              </a:buClr>
              <a:buSzPts val="1800"/>
              <a:buChar char="•"/>
              <a:defRPr/>
            </a:lvl9pPr>
          </a:lstStyle>
          <a:p>
            <a:endParaRPr/>
          </a:p>
        </p:txBody>
      </p:sp>
      <p:sp>
        <p:nvSpPr>
          <p:cNvPr id="38" name="Google Shape;38;p10"/>
          <p:cNvSpPr txBox="1">
            <a:spLocks noGrp="1"/>
          </p:cNvSpPr>
          <p:nvPr>
            <p:ph type="body" idx="2"/>
          </p:nvPr>
        </p:nvSpPr>
        <p:spPr>
          <a:xfrm>
            <a:off x="6263640" y="4136721"/>
            <a:ext cx="2539054" cy="284044"/>
          </a:xfrm>
          <a:prstGeom prst="rect">
            <a:avLst/>
          </a:prstGeom>
          <a:noFill/>
          <a:ln>
            <a:noFill/>
          </a:ln>
        </p:spPr>
        <p:txBody>
          <a:bodyPr spcFirstLastPara="1" wrap="square" lIns="91425" tIns="45700" rIns="91425" bIns="45700" anchor="t" anchorCtr="0">
            <a:noAutofit/>
          </a:bodyPr>
          <a:lstStyle>
            <a:lvl1pPr marL="457200" lvl="0" indent="-228600" algn="r">
              <a:lnSpc>
                <a:spcPct val="95000"/>
              </a:lnSpc>
              <a:spcBef>
                <a:spcPts val="0"/>
              </a:spcBef>
              <a:spcAft>
                <a:spcPts val="0"/>
              </a:spcAft>
              <a:buClr>
                <a:schemeClr val="dk2"/>
              </a:buClr>
              <a:buSzPts val="1400"/>
              <a:buNone/>
              <a:defRPr sz="1400">
                <a:solidFill>
                  <a:schemeClr val="dk2"/>
                </a:solidFill>
                <a:latin typeface="Arial"/>
                <a:ea typeface="Arial"/>
                <a:cs typeface="Arial"/>
                <a:sym typeface="Arial"/>
              </a:defRPr>
            </a:lvl1pPr>
            <a:lvl2pPr marL="914400" lvl="1" indent="-342900" algn="l">
              <a:lnSpc>
                <a:spcPct val="95000"/>
              </a:lnSpc>
              <a:spcBef>
                <a:spcPts val="500"/>
              </a:spcBef>
              <a:spcAft>
                <a:spcPts val="0"/>
              </a:spcAft>
              <a:buClr>
                <a:schemeClr val="dk2"/>
              </a:buClr>
              <a:buSzPts val="1800"/>
              <a:buChar char="–"/>
              <a:defRPr/>
            </a:lvl2pPr>
            <a:lvl3pPr marL="1371600" lvl="2" indent="-342900" algn="l">
              <a:lnSpc>
                <a:spcPct val="95000"/>
              </a:lnSpc>
              <a:spcBef>
                <a:spcPts val="500"/>
              </a:spcBef>
              <a:spcAft>
                <a:spcPts val="0"/>
              </a:spcAft>
              <a:buClr>
                <a:schemeClr val="dk2"/>
              </a:buClr>
              <a:buSzPts val="1800"/>
              <a:buChar char="•"/>
              <a:defRPr/>
            </a:lvl3pPr>
            <a:lvl4pPr marL="1828800" lvl="3" indent="-342900" algn="l">
              <a:lnSpc>
                <a:spcPct val="95000"/>
              </a:lnSpc>
              <a:spcBef>
                <a:spcPts val="500"/>
              </a:spcBef>
              <a:spcAft>
                <a:spcPts val="0"/>
              </a:spcAft>
              <a:buClr>
                <a:schemeClr val="dk2"/>
              </a:buClr>
              <a:buSzPts val="1800"/>
              <a:buChar char="–"/>
              <a:defRPr/>
            </a:lvl4pPr>
            <a:lvl5pPr marL="2286000" lvl="4" indent="-342900" algn="l">
              <a:lnSpc>
                <a:spcPct val="95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337"/>
              </a:spcBef>
              <a:spcAft>
                <a:spcPts val="0"/>
              </a:spcAft>
              <a:buClr>
                <a:schemeClr val="dk1"/>
              </a:buClr>
              <a:buSzPts val="1800"/>
              <a:buChar char="•"/>
              <a:defRPr/>
            </a:lvl7pPr>
            <a:lvl8pPr marL="3657600" lvl="7" indent="-342900" algn="l">
              <a:lnSpc>
                <a:spcPct val="90000"/>
              </a:lnSpc>
              <a:spcBef>
                <a:spcPts val="337"/>
              </a:spcBef>
              <a:spcAft>
                <a:spcPts val="0"/>
              </a:spcAft>
              <a:buClr>
                <a:schemeClr val="dk1"/>
              </a:buClr>
              <a:buSzPts val="1800"/>
              <a:buChar char="•"/>
              <a:defRPr/>
            </a:lvl8pPr>
            <a:lvl9pPr marL="4114800" lvl="8" indent="-342900" algn="l">
              <a:lnSpc>
                <a:spcPct val="90000"/>
              </a:lnSpc>
              <a:spcBef>
                <a:spcPts val="337"/>
              </a:spcBef>
              <a:spcAft>
                <a:spcPts val="0"/>
              </a:spcAft>
              <a:buClr>
                <a:schemeClr val="dk1"/>
              </a:buClr>
              <a:buSzPts val="1800"/>
              <a:buChar char="•"/>
              <a:defRPr/>
            </a:lvl9pPr>
          </a:lstStyle>
          <a:p>
            <a:endParaRPr/>
          </a:p>
        </p:txBody>
      </p:sp>
      <p:sp>
        <p:nvSpPr>
          <p:cNvPr id="39" name="Google Shape;39;p10"/>
          <p:cNvSpPr txBox="1">
            <a:spLocks noGrp="1"/>
          </p:cNvSpPr>
          <p:nvPr>
            <p:ph type="body" idx="3"/>
          </p:nvPr>
        </p:nvSpPr>
        <p:spPr>
          <a:xfrm>
            <a:off x="6258829" y="3842511"/>
            <a:ext cx="2543859" cy="369752"/>
          </a:xfrm>
          <a:prstGeom prst="rect">
            <a:avLst/>
          </a:prstGeom>
          <a:noFill/>
          <a:ln>
            <a:noFill/>
          </a:ln>
        </p:spPr>
        <p:txBody>
          <a:bodyPr spcFirstLastPara="1" wrap="square" lIns="91425" tIns="45700" rIns="91425" bIns="45700" anchor="b" anchorCtr="0">
            <a:noAutofit/>
          </a:bodyPr>
          <a:lstStyle>
            <a:lvl1pPr marL="457200" lvl="0" indent="-228600" algn="r">
              <a:lnSpc>
                <a:spcPct val="100000"/>
              </a:lnSpc>
              <a:spcBef>
                <a:spcPts val="0"/>
              </a:spcBef>
              <a:spcAft>
                <a:spcPts val="0"/>
              </a:spcAft>
              <a:buClr>
                <a:schemeClr val="dk2"/>
              </a:buClr>
              <a:buSzPts val="1800"/>
              <a:buFont typeface="Arial"/>
              <a:buNone/>
              <a:defRPr sz="1800" b="1">
                <a:solidFill>
                  <a:schemeClr val="dk2"/>
                </a:solidFill>
                <a:latin typeface="Arial"/>
                <a:ea typeface="Arial"/>
                <a:cs typeface="Arial"/>
                <a:sym typeface="Arial"/>
              </a:defRPr>
            </a:lvl1pPr>
            <a:lvl2pPr marL="914400" lvl="1" indent="-228600" algn="r">
              <a:lnSpc>
                <a:spcPct val="100000"/>
              </a:lnSpc>
              <a:spcBef>
                <a:spcPts val="500"/>
              </a:spcBef>
              <a:spcAft>
                <a:spcPts val="0"/>
              </a:spcAft>
              <a:buClr>
                <a:schemeClr val="dk1"/>
              </a:buClr>
              <a:buSzPts val="1260"/>
              <a:buFont typeface="Arial"/>
              <a:buNone/>
              <a:defRPr sz="1260">
                <a:solidFill>
                  <a:schemeClr val="dk1"/>
                </a:solidFill>
              </a:defRPr>
            </a:lvl2pPr>
            <a:lvl3pPr marL="1371600" lvl="2" indent="-228600" algn="r">
              <a:lnSpc>
                <a:spcPct val="100000"/>
              </a:lnSpc>
              <a:spcBef>
                <a:spcPts val="500"/>
              </a:spcBef>
              <a:spcAft>
                <a:spcPts val="0"/>
              </a:spcAft>
              <a:buClr>
                <a:schemeClr val="dk1"/>
              </a:buClr>
              <a:buSzPts val="1080"/>
              <a:buFont typeface="Arial"/>
              <a:buNone/>
              <a:defRPr sz="1080">
                <a:solidFill>
                  <a:schemeClr val="dk1"/>
                </a:solidFill>
              </a:defRPr>
            </a:lvl3pPr>
            <a:lvl4pPr marL="1828800" lvl="3" indent="-228600" algn="r">
              <a:lnSpc>
                <a:spcPct val="95000"/>
              </a:lnSpc>
              <a:spcBef>
                <a:spcPts val="500"/>
              </a:spcBef>
              <a:spcAft>
                <a:spcPts val="0"/>
              </a:spcAft>
              <a:buClr>
                <a:schemeClr val="dk2"/>
              </a:buClr>
              <a:buSzPts val="1400"/>
              <a:buFont typeface="Arial"/>
              <a:buNone/>
              <a:defRPr/>
            </a:lvl4pPr>
            <a:lvl5pPr marL="2286000" lvl="4" indent="-228600" algn="r">
              <a:lnSpc>
                <a:spcPct val="95000"/>
              </a:lnSpc>
              <a:spcBef>
                <a:spcPts val="500"/>
              </a:spcBef>
              <a:spcAft>
                <a:spcPts val="0"/>
              </a:spcAft>
              <a:buClr>
                <a:schemeClr val="dk2"/>
              </a:buClr>
              <a:buSzPts val="1400"/>
              <a:buFont typeface="Arial"/>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337"/>
              </a:spcBef>
              <a:spcAft>
                <a:spcPts val="0"/>
              </a:spcAft>
              <a:buClr>
                <a:schemeClr val="dk1"/>
              </a:buClr>
              <a:buSzPts val="1800"/>
              <a:buChar char="•"/>
              <a:defRPr/>
            </a:lvl7pPr>
            <a:lvl8pPr marL="3657600" lvl="7" indent="-342900" algn="l">
              <a:lnSpc>
                <a:spcPct val="90000"/>
              </a:lnSpc>
              <a:spcBef>
                <a:spcPts val="337"/>
              </a:spcBef>
              <a:spcAft>
                <a:spcPts val="0"/>
              </a:spcAft>
              <a:buClr>
                <a:schemeClr val="dk1"/>
              </a:buClr>
              <a:buSzPts val="1800"/>
              <a:buChar char="•"/>
              <a:defRPr/>
            </a:lvl8pPr>
            <a:lvl9pPr marL="4114800" lvl="8" indent="-342900" algn="l">
              <a:lnSpc>
                <a:spcPct val="90000"/>
              </a:lnSpc>
              <a:spcBef>
                <a:spcPts val="337"/>
              </a:spcBef>
              <a:spcAft>
                <a:spcPts val="0"/>
              </a:spcAft>
              <a:buClr>
                <a:schemeClr val="dk1"/>
              </a:buClr>
              <a:buSzPts val="1800"/>
              <a:buChar char="•"/>
              <a:defRPr/>
            </a:lvl9pPr>
          </a:lstStyle>
          <a:p>
            <a:endParaRPr/>
          </a:p>
        </p:txBody>
      </p:sp>
      <p:sp>
        <p:nvSpPr>
          <p:cNvPr id="40" name="Google Shape;40;p10"/>
          <p:cNvSpPr txBox="1">
            <a:spLocks noGrp="1"/>
          </p:cNvSpPr>
          <p:nvPr>
            <p:ph type="body" idx="4"/>
          </p:nvPr>
        </p:nvSpPr>
        <p:spPr>
          <a:xfrm>
            <a:off x="423863" y="3230181"/>
            <a:ext cx="5505882" cy="854075"/>
          </a:xfrm>
          <a:prstGeom prst="rect">
            <a:avLst/>
          </a:prstGeom>
          <a:noFill/>
          <a:ln>
            <a:noFill/>
          </a:ln>
        </p:spPr>
        <p:txBody>
          <a:bodyPr spcFirstLastPara="1" wrap="square" lIns="91425" tIns="45700" rIns="91425" bIns="45700" anchor="t" anchorCtr="0">
            <a:normAutofit/>
          </a:bodyPr>
          <a:lstStyle>
            <a:lvl1pPr marL="457200" lvl="0" indent="-228600" algn="l">
              <a:lnSpc>
                <a:spcPct val="95000"/>
              </a:lnSpc>
              <a:spcBef>
                <a:spcPts val="0"/>
              </a:spcBef>
              <a:spcAft>
                <a:spcPts val="0"/>
              </a:spcAft>
              <a:buClr>
                <a:schemeClr val="lt1"/>
              </a:buClr>
              <a:buSzPts val="1800"/>
              <a:buNone/>
              <a:defRPr sz="1800">
                <a:solidFill>
                  <a:schemeClr val="lt1"/>
                </a:solidFill>
              </a:defRPr>
            </a:lvl1pPr>
            <a:lvl2pPr marL="914400" lvl="1" indent="-342900" algn="l">
              <a:lnSpc>
                <a:spcPct val="95000"/>
              </a:lnSpc>
              <a:spcBef>
                <a:spcPts val="500"/>
              </a:spcBef>
              <a:spcAft>
                <a:spcPts val="0"/>
              </a:spcAft>
              <a:buClr>
                <a:schemeClr val="dk2"/>
              </a:buClr>
              <a:buSzPts val="1800"/>
              <a:buChar char="–"/>
              <a:defRPr/>
            </a:lvl2pPr>
            <a:lvl3pPr marL="1371600" lvl="2" indent="-342900" algn="l">
              <a:lnSpc>
                <a:spcPct val="95000"/>
              </a:lnSpc>
              <a:spcBef>
                <a:spcPts val="500"/>
              </a:spcBef>
              <a:spcAft>
                <a:spcPts val="0"/>
              </a:spcAft>
              <a:buClr>
                <a:schemeClr val="dk2"/>
              </a:buClr>
              <a:buSzPts val="1800"/>
              <a:buChar char="•"/>
              <a:defRPr/>
            </a:lvl3pPr>
            <a:lvl4pPr marL="1828800" lvl="3" indent="-342900" algn="l">
              <a:lnSpc>
                <a:spcPct val="95000"/>
              </a:lnSpc>
              <a:spcBef>
                <a:spcPts val="500"/>
              </a:spcBef>
              <a:spcAft>
                <a:spcPts val="0"/>
              </a:spcAft>
              <a:buClr>
                <a:schemeClr val="dk2"/>
              </a:buClr>
              <a:buSzPts val="1800"/>
              <a:buChar char="–"/>
              <a:defRPr/>
            </a:lvl4pPr>
            <a:lvl5pPr marL="2286000" lvl="4" indent="-342900" algn="l">
              <a:lnSpc>
                <a:spcPct val="95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337"/>
              </a:spcBef>
              <a:spcAft>
                <a:spcPts val="0"/>
              </a:spcAft>
              <a:buClr>
                <a:schemeClr val="dk1"/>
              </a:buClr>
              <a:buSzPts val="1800"/>
              <a:buChar char="•"/>
              <a:defRPr/>
            </a:lvl7pPr>
            <a:lvl8pPr marL="3657600" lvl="7" indent="-342900" algn="l">
              <a:lnSpc>
                <a:spcPct val="90000"/>
              </a:lnSpc>
              <a:spcBef>
                <a:spcPts val="337"/>
              </a:spcBef>
              <a:spcAft>
                <a:spcPts val="0"/>
              </a:spcAft>
              <a:buClr>
                <a:schemeClr val="dk1"/>
              </a:buClr>
              <a:buSzPts val="1800"/>
              <a:buChar char="•"/>
              <a:defRPr/>
            </a:lvl8pPr>
            <a:lvl9pPr marL="4114800" lvl="8" indent="-342900" algn="l">
              <a:lnSpc>
                <a:spcPct val="90000"/>
              </a:lnSpc>
              <a:spcBef>
                <a:spcPts val="337"/>
              </a:spcBef>
              <a:spcAft>
                <a:spcPts val="0"/>
              </a:spcAft>
              <a:buClr>
                <a:schemeClr val="dk1"/>
              </a:buClr>
              <a:buSzPts val="1800"/>
              <a:buChar char="•"/>
              <a:defRPr/>
            </a:lvl9pPr>
          </a:lstStyle>
          <a:p>
            <a:endParaRPr/>
          </a:p>
        </p:txBody>
      </p:sp>
      <p:sp>
        <p:nvSpPr>
          <p:cNvPr id="41" name="Google Shape;41;p10"/>
          <p:cNvSpPr/>
          <p:nvPr/>
        </p:nvSpPr>
        <p:spPr>
          <a:xfrm>
            <a:off x="547309" y="3006166"/>
            <a:ext cx="430714" cy="5441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20"/>
              <a:buFont typeface="Arial"/>
              <a:buNone/>
            </a:pPr>
            <a:endParaRPr sz="1620" b="0" i="0" u="none" strike="noStrike" cap="none">
              <a:solidFill>
                <a:srgbClr val="00269A"/>
              </a:solidFill>
              <a:latin typeface="Arial"/>
              <a:ea typeface="Arial"/>
              <a:cs typeface="Arial"/>
              <a:sym typeface="Arial"/>
            </a:endParaRPr>
          </a:p>
        </p:txBody>
      </p:sp>
      <p:sp>
        <p:nvSpPr>
          <p:cNvPr id="42" name="Google Shape;42;p10"/>
          <p:cNvSpPr/>
          <p:nvPr/>
        </p:nvSpPr>
        <p:spPr>
          <a:xfrm>
            <a:off x="547309" y="3006166"/>
            <a:ext cx="430714" cy="5441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20"/>
              <a:buFont typeface="Arial"/>
              <a:buNone/>
            </a:pPr>
            <a:endParaRPr sz="1620" b="0" i="0" u="none" strike="noStrike" cap="none">
              <a:solidFill>
                <a:srgbClr val="00269A"/>
              </a:solidFill>
              <a:latin typeface="Arial"/>
              <a:ea typeface="Arial"/>
              <a:cs typeface="Arial"/>
              <a:sym typeface="Arial"/>
            </a:endParaRPr>
          </a:p>
        </p:txBody>
      </p:sp>
      <p:sp>
        <p:nvSpPr>
          <p:cNvPr id="43" name="Google Shape;43;p10"/>
          <p:cNvSpPr txBox="1">
            <a:spLocks noGrp="1"/>
          </p:cNvSpPr>
          <p:nvPr>
            <p:ph type="dt" idx="10"/>
          </p:nvPr>
        </p:nvSpPr>
        <p:spPr>
          <a:xfrm>
            <a:off x="609600" y="4854411"/>
            <a:ext cx="20574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0"/>
          <p:cNvSpPr txBox="1">
            <a:spLocks noGrp="1"/>
          </p:cNvSpPr>
          <p:nvPr>
            <p:ph type="sldNum" idx="12"/>
          </p:nvPr>
        </p:nvSpPr>
        <p:spPr>
          <a:xfrm>
            <a:off x="197260" y="4854411"/>
            <a:ext cx="401830" cy="273844"/>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Title Slide with Block">
  <p:cSld name="3_Title Slide with Block">
    <p:spTree>
      <p:nvGrpSpPr>
        <p:cNvPr id="1" name="Shape 45"/>
        <p:cNvGrpSpPr/>
        <p:nvPr/>
      </p:nvGrpSpPr>
      <p:grpSpPr>
        <a:xfrm>
          <a:off x="0" y="0"/>
          <a:ext cx="0" cy="0"/>
          <a:chOff x="0" y="0"/>
          <a:chExt cx="0" cy="0"/>
        </a:xfrm>
      </p:grpSpPr>
      <p:sp>
        <p:nvSpPr>
          <p:cNvPr id="46" name="Google Shape;46;p11"/>
          <p:cNvSpPr/>
          <p:nvPr/>
        </p:nvSpPr>
        <p:spPr>
          <a:xfrm>
            <a:off x="6237573" y="3026979"/>
            <a:ext cx="2744743" cy="1734207"/>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58"/>
              <a:buFont typeface="Arial"/>
              <a:buNone/>
            </a:pPr>
            <a:endParaRPr sz="1458" b="0" i="0" u="none" strike="noStrike" cap="none">
              <a:solidFill>
                <a:schemeClr val="lt1"/>
              </a:solidFill>
              <a:latin typeface="Arial"/>
              <a:ea typeface="Arial"/>
              <a:cs typeface="Arial"/>
              <a:sym typeface="Arial"/>
            </a:endParaRPr>
          </a:p>
        </p:txBody>
      </p:sp>
      <p:sp>
        <p:nvSpPr>
          <p:cNvPr id="47" name="Google Shape;47;p11"/>
          <p:cNvSpPr>
            <a:spLocks noGrp="1"/>
          </p:cNvSpPr>
          <p:nvPr>
            <p:ph type="pic" idx="2"/>
          </p:nvPr>
        </p:nvSpPr>
        <p:spPr>
          <a:xfrm>
            <a:off x="6237288" y="152941"/>
            <a:ext cx="2743200" cy="2726784"/>
          </a:xfrm>
          <a:prstGeom prst="rect">
            <a:avLst/>
          </a:prstGeom>
          <a:solidFill>
            <a:schemeClr val="lt2"/>
          </a:solidFill>
          <a:ln>
            <a:noFill/>
          </a:ln>
        </p:spPr>
      </p:sp>
      <p:sp>
        <p:nvSpPr>
          <p:cNvPr id="48" name="Google Shape;48;p11"/>
          <p:cNvSpPr/>
          <p:nvPr/>
        </p:nvSpPr>
        <p:spPr>
          <a:xfrm>
            <a:off x="154056" y="152941"/>
            <a:ext cx="5954513" cy="460824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20"/>
              <a:buFont typeface="Arial"/>
              <a:buNone/>
            </a:pPr>
            <a:endParaRPr sz="1620" b="0" i="0" u="none" strike="noStrike" cap="none">
              <a:solidFill>
                <a:schemeClr val="lt1"/>
              </a:solidFill>
              <a:latin typeface="Arial"/>
              <a:ea typeface="Arial"/>
              <a:cs typeface="Arial"/>
              <a:sym typeface="Arial"/>
            </a:endParaRPr>
          </a:p>
        </p:txBody>
      </p:sp>
      <p:sp>
        <p:nvSpPr>
          <p:cNvPr id="49" name="Google Shape;49;p11"/>
          <p:cNvSpPr txBox="1">
            <a:spLocks noGrp="1"/>
          </p:cNvSpPr>
          <p:nvPr>
            <p:ph type="title"/>
          </p:nvPr>
        </p:nvSpPr>
        <p:spPr>
          <a:xfrm>
            <a:off x="424622" y="693685"/>
            <a:ext cx="5573813" cy="205805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1"/>
          <p:cNvSpPr txBox="1">
            <a:spLocks noGrp="1"/>
          </p:cNvSpPr>
          <p:nvPr>
            <p:ph type="body" idx="1"/>
          </p:nvPr>
        </p:nvSpPr>
        <p:spPr>
          <a:xfrm>
            <a:off x="6263641" y="4460905"/>
            <a:ext cx="2539051" cy="210398"/>
          </a:xfrm>
          <a:prstGeom prst="rect">
            <a:avLst/>
          </a:prstGeom>
          <a:noFill/>
          <a:ln>
            <a:noFill/>
          </a:ln>
        </p:spPr>
        <p:txBody>
          <a:bodyPr spcFirstLastPara="1" wrap="square" lIns="91425" tIns="45700" rIns="91425" bIns="45700" anchor="ctr" anchorCtr="0">
            <a:noAutofit/>
          </a:bodyPr>
          <a:lstStyle>
            <a:lvl1pPr marL="457200" lvl="0" indent="-228600" algn="r">
              <a:lnSpc>
                <a:spcPct val="95000"/>
              </a:lnSpc>
              <a:spcBef>
                <a:spcPts val="0"/>
              </a:spcBef>
              <a:spcAft>
                <a:spcPts val="0"/>
              </a:spcAft>
              <a:buClr>
                <a:schemeClr val="lt1"/>
              </a:buClr>
              <a:buSzPts val="1200"/>
              <a:buNone/>
              <a:defRPr sz="1200">
                <a:solidFill>
                  <a:schemeClr val="lt1"/>
                </a:solidFill>
              </a:defRPr>
            </a:lvl1pPr>
            <a:lvl2pPr marL="914400" lvl="1" indent="-342900" algn="l">
              <a:lnSpc>
                <a:spcPct val="95000"/>
              </a:lnSpc>
              <a:spcBef>
                <a:spcPts val="500"/>
              </a:spcBef>
              <a:spcAft>
                <a:spcPts val="0"/>
              </a:spcAft>
              <a:buClr>
                <a:schemeClr val="dk2"/>
              </a:buClr>
              <a:buSzPts val="1800"/>
              <a:buChar char="–"/>
              <a:defRPr/>
            </a:lvl2pPr>
            <a:lvl3pPr marL="1371600" lvl="2" indent="-342900" algn="l">
              <a:lnSpc>
                <a:spcPct val="95000"/>
              </a:lnSpc>
              <a:spcBef>
                <a:spcPts val="500"/>
              </a:spcBef>
              <a:spcAft>
                <a:spcPts val="0"/>
              </a:spcAft>
              <a:buClr>
                <a:schemeClr val="dk2"/>
              </a:buClr>
              <a:buSzPts val="1800"/>
              <a:buChar char="•"/>
              <a:defRPr/>
            </a:lvl3pPr>
            <a:lvl4pPr marL="1828800" lvl="3" indent="-342900" algn="l">
              <a:lnSpc>
                <a:spcPct val="95000"/>
              </a:lnSpc>
              <a:spcBef>
                <a:spcPts val="500"/>
              </a:spcBef>
              <a:spcAft>
                <a:spcPts val="0"/>
              </a:spcAft>
              <a:buClr>
                <a:schemeClr val="dk2"/>
              </a:buClr>
              <a:buSzPts val="1800"/>
              <a:buChar char="–"/>
              <a:defRPr/>
            </a:lvl4pPr>
            <a:lvl5pPr marL="2286000" lvl="4" indent="-342900" algn="l">
              <a:lnSpc>
                <a:spcPct val="95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337"/>
              </a:spcBef>
              <a:spcAft>
                <a:spcPts val="0"/>
              </a:spcAft>
              <a:buClr>
                <a:schemeClr val="dk1"/>
              </a:buClr>
              <a:buSzPts val="1800"/>
              <a:buChar char="•"/>
              <a:defRPr/>
            </a:lvl7pPr>
            <a:lvl8pPr marL="3657600" lvl="7" indent="-342900" algn="l">
              <a:lnSpc>
                <a:spcPct val="90000"/>
              </a:lnSpc>
              <a:spcBef>
                <a:spcPts val="337"/>
              </a:spcBef>
              <a:spcAft>
                <a:spcPts val="0"/>
              </a:spcAft>
              <a:buClr>
                <a:schemeClr val="dk1"/>
              </a:buClr>
              <a:buSzPts val="1800"/>
              <a:buChar char="•"/>
              <a:defRPr/>
            </a:lvl8pPr>
            <a:lvl9pPr marL="4114800" lvl="8" indent="-342900" algn="l">
              <a:lnSpc>
                <a:spcPct val="90000"/>
              </a:lnSpc>
              <a:spcBef>
                <a:spcPts val="337"/>
              </a:spcBef>
              <a:spcAft>
                <a:spcPts val="0"/>
              </a:spcAft>
              <a:buClr>
                <a:schemeClr val="dk1"/>
              </a:buClr>
              <a:buSzPts val="1800"/>
              <a:buChar char="•"/>
              <a:defRPr/>
            </a:lvl9pPr>
          </a:lstStyle>
          <a:p>
            <a:endParaRPr/>
          </a:p>
        </p:txBody>
      </p:sp>
      <p:sp>
        <p:nvSpPr>
          <p:cNvPr id="51" name="Google Shape;51;p11"/>
          <p:cNvSpPr txBox="1">
            <a:spLocks noGrp="1"/>
          </p:cNvSpPr>
          <p:nvPr>
            <p:ph type="body" idx="3"/>
          </p:nvPr>
        </p:nvSpPr>
        <p:spPr>
          <a:xfrm>
            <a:off x="6263640" y="4136721"/>
            <a:ext cx="2539054" cy="284044"/>
          </a:xfrm>
          <a:prstGeom prst="rect">
            <a:avLst/>
          </a:prstGeom>
          <a:noFill/>
          <a:ln>
            <a:noFill/>
          </a:ln>
        </p:spPr>
        <p:txBody>
          <a:bodyPr spcFirstLastPara="1" wrap="square" lIns="91425" tIns="45700" rIns="91425" bIns="45700" anchor="t" anchorCtr="0">
            <a:noAutofit/>
          </a:bodyPr>
          <a:lstStyle>
            <a:lvl1pPr marL="457200" lvl="0" indent="-228600" algn="r">
              <a:lnSpc>
                <a:spcPct val="95000"/>
              </a:lnSpc>
              <a:spcBef>
                <a:spcPts val="0"/>
              </a:spcBef>
              <a:spcAft>
                <a:spcPts val="0"/>
              </a:spcAft>
              <a:buClr>
                <a:schemeClr val="lt1"/>
              </a:buClr>
              <a:buSzPts val="1400"/>
              <a:buNone/>
              <a:defRPr sz="1400">
                <a:solidFill>
                  <a:schemeClr val="lt1"/>
                </a:solidFill>
                <a:latin typeface="Arial"/>
                <a:ea typeface="Arial"/>
                <a:cs typeface="Arial"/>
                <a:sym typeface="Arial"/>
              </a:defRPr>
            </a:lvl1pPr>
            <a:lvl2pPr marL="914400" lvl="1" indent="-342900" algn="l">
              <a:lnSpc>
                <a:spcPct val="95000"/>
              </a:lnSpc>
              <a:spcBef>
                <a:spcPts val="500"/>
              </a:spcBef>
              <a:spcAft>
                <a:spcPts val="0"/>
              </a:spcAft>
              <a:buClr>
                <a:schemeClr val="dk2"/>
              </a:buClr>
              <a:buSzPts val="1800"/>
              <a:buChar char="–"/>
              <a:defRPr/>
            </a:lvl2pPr>
            <a:lvl3pPr marL="1371600" lvl="2" indent="-342900" algn="l">
              <a:lnSpc>
                <a:spcPct val="95000"/>
              </a:lnSpc>
              <a:spcBef>
                <a:spcPts val="500"/>
              </a:spcBef>
              <a:spcAft>
                <a:spcPts val="0"/>
              </a:spcAft>
              <a:buClr>
                <a:schemeClr val="dk2"/>
              </a:buClr>
              <a:buSzPts val="1800"/>
              <a:buChar char="•"/>
              <a:defRPr/>
            </a:lvl3pPr>
            <a:lvl4pPr marL="1828800" lvl="3" indent="-342900" algn="l">
              <a:lnSpc>
                <a:spcPct val="95000"/>
              </a:lnSpc>
              <a:spcBef>
                <a:spcPts val="500"/>
              </a:spcBef>
              <a:spcAft>
                <a:spcPts val="0"/>
              </a:spcAft>
              <a:buClr>
                <a:schemeClr val="dk2"/>
              </a:buClr>
              <a:buSzPts val="1800"/>
              <a:buChar char="–"/>
              <a:defRPr/>
            </a:lvl4pPr>
            <a:lvl5pPr marL="2286000" lvl="4" indent="-342900" algn="l">
              <a:lnSpc>
                <a:spcPct val="95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337"/>
              </a:spcBef>
              <a:spcAft>
                <a:spcPts val="0"/>
              </a:spcAft>
              <a:buClr>
                <a:schemeClr val="dk1"/>
              </a:buClr>
              <a:buSzPts val="1800"/>
              <a:buChar char="•"/>
              <a:defRPr/>
            </a:lvl7pPr>
            <a:lvl8pPr marL="3657600" lvl="7" indent="-342900" algn="l">
              <a:lnSpc>
                <a:spcPct val="90000"/>
              </a:lnSpc>
              <a:spcBef>
                <a:spcPts val="337"/>
              </a:spcBef>
              <a:spcAft>
                <a:spcPts val="0"/>
              </a:spcAft>
              <a:buClr>
                <a:schemeClr val="dk1"/>
              </a:buClr>
              <a:buSzPts val="1800"/>
              <a:buChar char="•"/>
              <a:defRPr/>
            </a:lvl8pPr>
            <a:lvl9pPr marL="4114800" lvl="8" indent="-342900" algn="l">
              <a:lnSpc>
                <a:spcPct val="90000"/>
              </a:lnSpc>
              <a:spcBef>
                <a:spcPts val="337"/>
              </a:spcBef>
              <a:spcAft>
                <a:spcPts val="0"/>
              </a:spcAft>
              <a:buClr>
                <a:schemeClr val="dk1"/>
              </a:buClr>
              <a:buSzPts val="1800"/>
              <a:buChar char="•"/>
              <a:defRPr/>
            </a:lvl9pPr>
          </a:lstStyle>
          <a:p>
            <a:endParaRPr/>
          </a:p>
        </p:txBody>
      </p:sp>
      <p:sp>
        <p:nvSpPr>
          <p:cNvPr id="52" name="Google Shape;52;p11"/>
          <p:cNvSpPr txBox="1">
            <a:spLocks noGrp="1"/>
          </p:cNvSpPr>
          <p:nvPr>
            <p:ph type="body" idx="4"/>
          </p:nvPr>
        </p:nvSpPr>
        <p:spPr>
          <a:xfrm>
            <a:off x="6258829" y="3842511"/>
            <a:ext cx="2543859" cy="369752"/>
          </a:xfrm>
          <a:prstGeom prst="rect">
            <a:avLst/>
          </a:prstGeom>
          <a:noFill/>
          <a:ln>
            <a:noFill/>
          </a:ln>
        </p:spPr>
        <p:txBody>
          <a:bodyPr spcFirstLastPara="1" wrap="square" lIns="91425" tIns="45700" rIns="91425" bIns="45700" anchor="b" anchorCtr="0">
            <a:noAutofit/>
          </a:bodyPr>
          <a:lstStyle>
            <a:lvl1pPr marL="457200" lvl="0" indent="-228600" algn="r">
              <a:lnSpc>
                <a:spcPct val="100000"/>
              </a:lnSpc>
              <a:spcBef>
                <a:spcPts val="0"/>
              </a:spcBef>
              <a:spcAft>
                <a:spcPts val="0"/>
              </a:spcAft>
              <a:buClr>
                <a:schemeClr val="lt1"/>
              </a:buClr>
              <a:buSzPts val="1800"/>
              <a:buFont typeface="Arial"/>
              <a:buNone/>
              <a:defRPr sz="1800" b="1">
                <a:solidFill>
                  <a:schemeClr val="lt1"/>
                </a:solidFill>
                <a:latin typeface="Arial"/>
                <a:ea typeface="Arial"/>
                <a:cs typeface="Arial"/>
                <a:sym typeface="Arial"/>
              </a:defRPr>
            </a:lvl1pPr>
            <a:lvl2pPr marL="914400" lvl="1" indent="-228600" algn="r">
              <a:lnSpc>
                <a:spcPct val="100000"/>
              </a:lnSpc>
              <a:spcBef>
                <a:spcPts val="500"/>
              </a:spcBef>
              <a:spcAft>
                <a:spcPts val="0"/>
              </a:spcAft>
              <a:buClr>
                <a:schemeClr val="dk1"/>
              </a:buClr>
              <a:buSzPts val="1260"/>
              <a:buFont typeface="Arial"/>
              <a:buNone/>
              <a:defRPr sz="1260">
                <a:solidFill>
                  <a:schemeClr val="dk1"/>
                </a:solidFill>
              </a:defRPr>
            </a:lvl2pPr>
            <a:lvl3pPr marL="1371600" lvl="2" indent="-228600" algn="r">
              <a:lnSpc>
                <a:spcPct val="100000"/>
              </a:lnSpc>
              <a:spcBef>
                <a:spcPts val="500"/>
              </a:spcBef>
              <a:spcAft>
                <a:spcPts val="0"/>
              </a:spcAft>
              <a:buClr>
                <a:schemeClr val="dk1"/>
              </a:buClr>
              <a:buSzPts val="1080"/>
              <a:buFont typeface="Arial"/>
              <a:buNone/>
              <a:defRPr sz="1080">
                <a:solidFill>
                  <a:schemeClr val="dk1"/>
                </a:solidFill>
              </a:defRPr>
            </a:lvl3pPr>
            <a:lvl4pPr marL="1828800" lvl="3" indent="-228600" algn="r">
              <a:lnSpc>
                <a:spcPct val="95000"/>
              </a:lnSpc>
              <a:spcBef>
                <a:spcPts val="500"/>
              </a:spcBef>
              <a:spcAft>
                <a:spcPts val="0"/>
              </a:spcAft>
              <a:buClr>
                <a:schemeClr val="dk2"/>
              </a:buClr>
              <a:buSzPts val="1400"/>
              <a:buFont typeface="Arial"/>
              <a:buNone/>
              <a:defRPr/>
            </a:lvl4pPr>
            <a:lvl5pPr marL="2286000" lvl="4" indent="-228600" algn="r">
              <a:lnSpc>
                <a:spcPct val="95000"/>
              </a:lnSpc>
              <a:spcBef>
                <a:spcPts val="500"/>
              </a:spcBef>
              <a:spcAft>
                <a:spcPts val="0"/>
              </a:spcAft>
              <a:buClr>
                <a:schemeClr val="dk2"/>
              </a:buClr>
              <a:buSzPts val="1400"/>
              <a:buFont typeface="Arial"/>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337"/>
              </a:spcBef>
              <a:spcAft>
                <a:spcPts val="0"/>
              </a:spcAft>
              <a:buClr>
                <a:schemeClr val="dk1"/>
              </a:buClr>
              <a:buSzPts val="1800"/>
              <a:buChar char="•"/>
              <a:defRPr/>
            </a:lvl7pPr>
            <a:lvl8pPr marL="3657600" lvl="7" indent="-342900" algn="l">
              <a:lnSpc>
                <a:spcPct val="90000"/>
              </a:lnSpc>
              <a:spcBef>
                <a:spcPts val="337"/>
              </a:spcBef>
              <a:spcAft>
                <a:spcPts val="0"/>
              </a:spcAft>
              <a:buClr>
                <a:schemeClr val="dk1"/>
              </a:buClr>
              <a:buSzPts val="1800"/>
              <a:buChar char="•"/>
              <a:defRPr/>
            </a:lvl8pPr>
            <a:lvl9pPr marL="4114800" lvl="8" indent="-342900" algn="l">
              <a:lnSpc>
                <a:spcPct val="90000"/>
              </a:lnSpc>
              <a:spcBef>
                <a:spcPts val="337"/>
              </a:spcBef>
              <a:spcAft>
                <a:spcPts val="0"/>
              </a:spcAft>
              <a:buClr>
                <a:schemeClr val="dk1"/>
              </a:buClr>
              <a:buSzPts val="1800"/>
              <a:buChar char="•"/>
              <a:defRPr/>
            </a:lvl9pPr>
          </a:lstStyle>
          <a:p>
            <a:endParaRPr/>
          </a:p>
        </p:txBody>
      </p:sp>
      <p:sp>
        <p:nvSpPr>
          <p:cNvPr id="53" name="Google Shape;53;p11"/>
          <p:cNvSpPr txBox="1">
            <a:spLocks noGrp="1"/>
          </p:cNvSpPr>
          <p:nvPr>
            <p:ph type="body" idx="5"/>
          </p:nvPr>
        </p:nvSpPr>
        <p:spPr>
          <a:xfrm>
            <a:off x="423863" y="3230181"/>
            <a:ext cx="5505882" cy="854075"/>
          </a:xfrm>
          <a:prstGeom prst="rect">
            <a:avLst/>
          </a:prstGeom>
          <a:noFill/>
          <a:ln>
            <a:noFill/>
          </a:ln>
        </p:spPr>
        <p:txBody>
          <a:bodyPr spcFirstLastPara="1" wrap="square" lIns="91425" tIns="45700" rIns="91425" bIns="45700" anchor="t" anchorCtr="0">
            <a:normAutofit/>
          </a:bodyPr>
          <a:lstStyle>
            <a:lvl1pPr marL="457200" lvl="0" indent="-228600" algn="l">
              <a:lnSpc>
                <a:spcPct val="95000"/>
              </a:lnSpc>
              <a:spcBef>
                <a:spcPts val="0"/>
              </a:spcBef>
              <a:spcAft>
                <a:spcPts val="0"/>
              </a:spcAft>
              <a:buClr>
                <a:schemeClr val="lt1"/>
              </a:buClr>
              <a:buSzPts val="1800"/>
              <a:buNone/>
              <a:defRPr sz="1800">
                <a:solidFill>
                  <a:schemeClr val="lt1"/>
                </a:solidFill>
              </a:defRPr>
            </a:lvl1pPr>
            <a:lvl2pPr marL="914400" lvl="1" indent="-342900" algn="l">
              <a:lnSpc>
                <a:spcPct val="95000"/>
              </a:lnSpc>
              <a:spcBef>
                <a:spcPts val="500"/>
              </a:spcBef>
              <a:spcAft>
                <a:spcPts val="0"/>
              </a:spcAft>
              <a:buClr>
                <a:schemeClr val="dk2"/>
              </a:buClr>
              <a:buSzPts val="1800"/>
              <a:buChar char="–"/>
              <a:defRPr/>
            </a:lvl2pPr>
            <a:lvl3pPr marL="1371600" lvl="2" indent="-342900" algn="l">
              <a:lnSpc>
                <a:spcPct val="95000"/>
              </a:lnSpc>
              <a:spcBef>
                <a:spcPts val="500"/>
              </a:spcBef>
              <a:spcAft>
                <a:spcPts val="0"/>
              </a:spcAft>
              <a:buClr>
                <a:schemeClr val="dk2"/>
              </a:buClr>
              <a:buSzPts val="1800"/>
              <a:buChar char="•"/>
              <a:defRPr/>
            </a:lvl3pPr>
            <a:lvl4pPr marL="1828800" lvl="3" indent="-342900" algn="l">
              <a:lnSpc>
                <a:spcPct val="95000"/>
              </a:lnSpc>
              <a:spcBef>
                <a:spcPts val="500"/>
              </a:spcBef>
              <a:spcAft>
                <a:spcPts val="0"/>
              </a:spcAft>
              <a:buClr>
                <a:schemeClr val="dk2"/>
              </a:buClr>
              <a:buSzPts val="1800"/>
              <a:buChar char="–"/>
              <a:defRPr/>
            </a:lvl4pPr>
            <a:lvl5pPr marL="2286000" lvl="4" indent="-342900" algn="l">
              <a:lnSpc>
                <a:spcPct val="95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337"/>
              </a:spcBef>
              <a:spcAft>
                <a:spcPts val="0"/>
              </a:spcAft>
              <a:buClr>
                <a:schemeClr val="dk1"/>
              </a:buClr>
              <a:buSzPts val="1800"/>
              <a:buChar char="•"/>
              <a:defRPr/>
            </a:lvl7pPr>
            <a:lvl8pPr marL="3657600" lvl="7" indent="-342900" algn="l">
              <a:lnSpc>
                <a:spcPct val="90000"/>
              </a:lnSpc>
              <a:spcBef>
                <a:spcPts val="337"/>
              </a:spcBef>
              <a:spcAft>
                <a:spcPts val="0"/>
              </a:spcAft>
              <a:buClr>
                <a:schemeClr val="dk1"/>
              </a:buClr>
              <a:buSzPts val="1800"/>
              <a:buChar char="•"/>
              <a:defRPr/>
            </a:lvl8pPr>
            <a:lvl9pPr marL="4114800" lvl="8" indent="-342900" algn="l">
              <a:lnSpc>
                <a:spcPct val="90000"/>
              </a:lnSpc>
              <a:spcBef>
                <a:spcPts val="337"/>
              </a:spcBef>
              <a:spcAft>
                <a:spcPts val="0"/>
              </a:spcAft>
              <a:buClr>
                <a:schemeClr val="dk1"/>
              </a:buClr>
              <a:buSzPts val="1800"/>
              <a:buChar char="•"/>
              <a:defRPr/>
            </a:lvl9pPr>
          </a:lstStyle>
          <a:p>
            <a:endParaRPr/>
          </a:p>
        </p:txBody>
      </p:sp>
      <p:sp>
        <p:nvSpPr>
          <p:cNvPr id="54" name="Google Shape;54;p11"/>
          <p:cNvSpPr/>
          <p:nvPr/>
        </p:nvSpPr>
        <p:spPr>
          <a:xfrm>
            <a:off x="547309" y="2953701"/>
            <a:ext cx="430714" cy="5441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20"/>
              <a:buFont typeface="Arial"/>
              <a:buNone/>
            </a:pPr>
            <a:endParaRPr sz="1620" b="0" i="0" u="none" strike="noStrike" cap="none">
              <a:solidFill>
                <a:srgbClr val="00269A"/>
              </a:solidFill>
              <a:latin typeface="Arial"/>
              <a:ea typeface="Arial"/>
              <a:cs typeface="Arial"/>
              <a:sym typeface="Arial"/>
            </a:endParaRPr>
          </a:p>
        </p:txBody>
      </p:sp>
      <p:sp>
        <p:nvSpPr>
          <p:cNvPr id="55" name="Google Shape;55;p11"/>
          <p:cNvSpPr/>
          <p:nvPr/>
        </p:nvSpPr>
        <p:spPr>
          <a:xfrm>
            <a:off x="547309" y="3006166"/>
            <a:ext cx="430714" cy="5441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20"/>
              <a:buFont typeface="Arial"/>
              <a:buNone/>
            </a:pPr>
            <a:endParaRPr sz="1620" b="0" i="0" u="none" strike="noStrike" cap="none">
              <a:solidFill>
                <a:srgbClr val="00269A"/>
              </a:solidFill>
              <a:latin typeface="Arial"/>
              <a:ea typeface="Arial"/>
              <a:cs typeface="Arial"/>
              <a:sym typeface="Arial"/>
            </a:endParaRPr>
          </a:p>
        </p:txBody>
      </p:sp>
      <p:sp>
        <p:nvSpPr>
          <p:cNvPr id="56" name="Google Shape;56;p11"/>
          <p:cNvSpPr txBox="1">
            <a:spLocks noGrp="1"/>
          </p:cNvSpPr>
          <p:nvPr>
            <p:ph type="dt" idx="10"/>
          </p:nvPr>
        </p:nvSpPr>
        <p:spPr>
          <a:xfrm>
            <a:off x="609600" y="4854411"/>
            <a:ext cx="20574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1"/>
          <p:cNvSpPr txBox="1">
            <a:spLocks noGrp="1"/>
          </p:cNvSpPr>
          <p:nvPr>
            <p:ph type="sldNum" idx="12"/>
          </p:nvPr>
        </p:nvSpPr>
        <p:spPr>
          <a:xfrm>
            <a:off x="197260" y="4854411"/>
            <a:ext cx="401830" cy="273844"/>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vention Header and Bulleted Content (Less Copy)">
  <p:cSld name="Convention Header and Bulleted Content (Less Copy)">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a:off x="340067" y="105511"/>
            <a:ext cx="7173096" cy="69128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269A"/>
              </a:buClr>
              <a:buSzPts val="2400"/>
              <a:buFont typeface="Arial"/>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0" name="Google Shape;60;p12"/>
          <p:cNvCxnSpPr/>
          <p:nvPr/>
        </p:nvCxnSpPr>
        <p:spPr>
          <a:xfrm>
            <a:off x="156378" y="796448"/>
            <a:ext cx="8831246" cy="0"/>
          </a:xfrm>
          <a:prstGeom prst="straightConnector1">
            <a:avLst/>
          </a:prstGeom>
          <a:noFill/>
          <a:ln w="9525" cap="flat" cmpd="sng">
            <a:solidFill>
              <a:srgbClr val="7F7F7F"/>
            </a:solidFill>
            <a:prstDash val="solid"/>
            <a:miter lim="800000"/>
            <a:headEnd type="none" w="sm" len="sm"/>
            <a:tailEnd type="none" w="sm" len="sm"/>
          </a:ln>
        </p:spPr>
      </p:cxnSp>
      <p:sp>
        <p:nvSpPr>
          <p:cNvPr id="61" name="Google Shape;61;p12"/>
          <p:cNvSpPr txBox="1">
            <a:spLocks noGrp="1"/>
          </p:cNvSpPr>
          <p:nvPr>
            <p:ph type="body" idx="1"/>
          </p:nvPr>
        </p:nvSpPr>
        <p:spPr>
          <a:xfrm>
            <a:off x="339725" y="935037"/>
            <a:ext cx="7543034" cy="378410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2"/>
              </a:buClr>
              <a:buSzPts val="1800"/>
              <a:buChar char="•"/>
              <a:defRPr/>
            </a:lvl1pPr>
            <a:lvl2pPr marL="914400" lvl="1" indent="-330200" algn="l">
              <a:lnSpc>
                <a:spcPct val="90000"/>
              </a:lnSpc>
              <a:spcBef>
                <a:spcPts val="500"/>
              </a:spcBef>
              <a:spcAft>
                <a:spcPts val="0"/>
              </a:spcAft>
              <a:buClr>
                <a:schemeClr val="dk2"/>
              </a:buClr>
              <a:buSzPts val="1600"/>
              <a:buChar char="–"/>
              <a:defRPr sz="1600"/>
            </a:lvl2pPr>
            <a:lvl3pPr marL="1371600" lvl="2" indent="-317500" algn="l">
              <a:lnSpc>
                <a:spcPct val="90000"/>
              </a:lnSpc>
              <a:spcBef>
                <a:spcPts val="500"/>
              </a:spcBef>
              <a:spcAft>
                <a:spcPts val="0"/>
              </a:spcAft>
              <a:buClr>
                <a:schemeClr val="dk2"/>
              </a:buClr>
              <a:buSzPts val="1400"/>
              <a:buChar char="•"/>
              <a:defRPr/>
            </a:lvl3pPr>
            <a:lvl4pPr marL="1828800" lvl="3" indent="-317500" algn="l">
              <a:lnSpc>
                <a:spcPct val="90000"/>
              </a:lnSpc>
              <a:spcBef>
                <a:spcPts val="500"/>
              </a:spcBef>
              <a:spcAft>
                <a:spcPts val="0"/>
              </a:spcAft>
              <a:buClr>
                <a:schemeClr val="dk2"/>
              </a:buClr>
              <a:buSzPts val="1400"/>
              <a:buChar char="–"/>
              <a:defRPr sz="1400"/>
            </a:lvl4pPr>
            <a:lvl5pPr marL="2286000" lvl="4" indent="-304800" algn="l">
              <a:lnSpc>
                <a:spcPct val="90000"/>
              </a:lnSpc>
              <a:spcBef>
                <a:spcPts val="500"/>
              </a:spcBef>
              <a:spcAft>
                <a:spcPts val="0"/>
              </a:spcAft>
              <a:buClr>
                <a:schemeClr val="dk2"/>
              </a:buClr>
              <a:buSzPts val="1200"/>
              <a:buChar char="•"/>
              <a:defRPr sz="1200"/>
            </a:lvl5pPr>
            <a:lvl6pPr marL="2743200" lvl="5" indent="-342900" algn="l">
              <a:lnSpc>
                <a:spcPct val="90000"/>
              </a:lnSpc>
              <a:spcBef>
                <a:spcPts val="337"/>
              </a:spcBef>
              <a:spcAft>
                <a:spcPts val="0"/>
              </a:spcAft>
              <a:buClr>
                <a:schemeClr val="dk1"/>
              </a:buClr>
              <a:buSzPts val="1800"/>
              <a:buChar char="•"/>
              <a:defRPr/>
            </a:lvl6pPr>
            <a:lvl7pPr marL="3200400" lvl="6" indent="-342900" algn="l">
              <a:lnSpc>
                <a:spcPct val="90000"/>
              </a:lnSpc>
              <a:spcBef>
                <a:spcPts val="337"/>
              </a:spcBef>
              <a:spcAft>
                <a:spcPts val="0"/>
              </a:spcAft>
              <a:buClr>
                <a:schemeClr val="dk1"/>
              </a:buClr>
              <a:buSzPts val="1800"/>
              <a:buChar char="•"/>
              <a:defRPr/>
            </a:lvl7pPr>
            <a:lvl8pPr marL="3657600" lvl="7" indent="-342900" algn="l">
              <a:lnSpc>
                <a:spcPct val="90000"/>
              </a:lnSpc>
              <a:spcBef>
                <a:spcPts val="337"/>
              </a:spcBef>
              <a:spcAft>
                <a:spcPts val="0"/>
              </a:spcAft>
              <a:buClr>
                <a:schemeClr val="dk1"/>
              </a:buClr>
              <a:buSzPts val="1800"/>
              <a:buChar char="•"/>
              <a:defRPr/>
            </a:lvl8pPr>
            <a:lvl9pPr marL="4114800" lvl="8" indent="-342900" algn="l">
              <a:lnSpc>
                <a:spcPct val="90000"/>
              </a:lnSpc>
              <a:spcBef>
                <a:spcPts val="337"/>
              </a:spcBef>
              <a:spcAft>
                <a:spcPts val="0"/>
              </a:spcAft>
              <a:buClr>
                <a:schemeClr val="dk1"/>
              </a:buClr>
              <a:buSzPts val="1800"/>
              <a:buChar char="•"/>
              <a:defRPr/>
            </a:lvl9pPr>
          </a:lstStyle>
          <a:p>
            <a:endParaRPr/>
          </a:p>
        </p:txBody>
      </p:sp>
      <p:sp>
        <p:nvSpPr>
          <p:cNvPr id="62" name="Google Shape;62;p12"/>
          <p:cNvSpPr txBox="1">
            <a:spLocks noGrp="1"/>
          </p:cNvSpPr>
          <p:nvPr>
            <p:ph type="dt" idx="10"/>
          </p:nvPr>
        </p:nvSpPr>
        <p:spPr>
          <a:xfrm>
            <a:off x="609600" y="4854411"/>
            <a:ext cx="20574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2"/>
          <p:cNvSpPr txBox="1">
            <a:spLocks noGrp="1"/>
          </p:cNvSpPr>
          <p:nvPr>
            <p:ph type="sldNum" idx="12"/>
          </p:nvPr>
        </p:nvSpPr>
        <p:spPr>
          <a:xfrm>
            <a:off x="197260" y="4854411"/>
            <a:ext cx="401830" cy="273844"/>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64" name="Google Shape;64;p12" descr="Accredited Online &amp; On-Campus 4-week Courses | National University"/>
          <p:cNvPicPr preferRelativeResize="0"/>
          <p:nvPr/>
        </p:nvPicPr>
        <p:blipFill rotWithShape="1">
          <a:blip r:embed="rId2">
            <a:alphaModFix/>
          </a:blip>
          <a:srcRect/>
          <a:stretch/>
        </p:blipFill>
        <p:spPr>
          <a:xfrm>
            <a:off x="7620717" y="65994"/>
            <a:ext cx="1259352" cy="66116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Header 2 Col Bulleted Content">
  <p:cSld name="Header 2 Col Bulleted Content">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340067" y="105511"/>
            <a:ext cx="7173096" cy="69128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269A"/>
              </a:buClr>
              <a:buSzPts val="2400"/>
              <a:buFont typeface="Arial"/>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7" name="Google Shape;67;p13"/>
          <p:cNvCxnSpPr/>
          <p:nvPr/>
        </p:nvCxnSpPr>
        <p:spPr>
          <a:xfrm>
            <a:off x="156378" y="796448"/>
            <a:ext cx="8831246" cy="0"/>
          </a:xfrm>
          <a:prstGeom prst="straightConnector1">
            <a:avLst/>
          </a:prstGeom>
          <a:noFill/>
          <a:ln w="9525" cap="flat" cmpd="sng">
            <a:solidFill>
              <a:srgbClr val="7F7F7F"/>
            </a:solidFill>
            <a:prstDash val="solid"/>
            <a:miter lim="800000"/>
            <a:headEnd type="none" w="sm" len="sm"/>
            <a:tailEnd type="none" w="sm" len="sm"/>
          </a:ln>
        </p:spPr>
      </p:cxnSp>
      <p:sp>
        <p:nvSpPr>
          <p:cNvPr id="68" name="Google Shape;68;p13"/>
          <p:cNvSpPr txBox="1">
            <a:spLocks noGrp="1"/>
          </p:cNvSpPr>
          <p:nvPr>
            <p:ph type="body" idx="1"/>
          </p:nvPr>
        </p:nvSpPr>
        <p:spPr>
          <a:xfrm>
            <a:off x="340066" y="1493397"/>
            <a:ext cx="4023360" cy="3121967"/>
          </a:xfrm>
          <a:prstGeom prst="rect">
            <a:avLst/>
          </a:prstGeom>
          <a:noFill/>
          <a:ln>
            <a:noFill/>
          </a:ln>
        </p:spPr>
        <p:txBody>
          <a:bodyPr spcFirstLastPara="1" wrap="square" lIns="91425" tIns="45700" rIns="91425" bIns="45700" anchor="t" anchorCtr="0">
            <a:noAutofit/>
          </a:bodyPr>
          <a:lstStyle>
            <a:lvl1pPr marL="457200" lvl="0" indent="-317500" algn="l">
              <a:lnSpc>
                <a:spcPct val="100000"/>
              </a:lnSpc>
              <a:spcBef>
                <a:spcPts val="0"/>
              </a:spcBef>
              <a:spcAft>
                <a:spcPts val="0"/>
              </a:spcAft>
              <a:buClr>
                <a:schemeClr val="dk2"/>
              </a:buClr>
              <a:buSzPts val="1400"/>
              <a:buFont typeface="Arial"/>
              <a:buChar char="•"/>
              <a:defRPr sz="1400" b="0">
                <a:solidFill>
                  <a:schemeClr val="dk2"/>
                </a:solidFill>
              </a:defRPr>
            </a:lvl1pPr>
            <a:lvl2pPr marL="914400" lvl="1" indent="-317500" algn="l">
              <a:lnSpc>
                <a:spcPct val="100000"/>
              </a:lnSpc>
              <a:spcBef>
                <a:spcPts val="600"/>
              </a:spcBef>
              <a:spcAft>
                <a:spcPts val="0"/>
              </a:spcAft>
              <a:buClr>
                <a:schemeClr val="dk2"/>
              </a:buClr>
              <a:buSzPts val="1400"/>
              <a:buChar char="–"/>
              <a:defRPr sz="1400">
                <a:solidFill>
                  <a:schemeClr val="dk2"/>
                </a:solidFill>
                <a:latin typeface="Arial"/>
                <a:ea typeface="Arial"/>
                <a:cs typeface="Arial"/>
                <a:sym typeface="Arial"/>
              </a:defRPr>
            </a:lvl2pPr>
            <a:lvl3pPr marL="1371600" lvl="2" indent="-298450" algn="l">
              <a:lnSpc>
                <a:spcPct val="100000"/>
              </a:lnSpc>
              <a:spcBef>
                <a:spcPts val="600"/>
              </a:spcBef>
              <a:spcAft>
                <a:spcPts val="0"/>
              </a:spcAft>
              <a:buClr>
                <a:schemeClr val="dk2"/>
              </a:buClr>
              <a:buSzPts val="1100"/>
              <a:buFont typeface="Arial"/>
              <a:buChar char="–"/>
              <a:defRPr sz="1100">
                <a:solidFill>
                  <a:schemeClr val="dk2"/>
                </a:solidFill>
              </a:defRPr>
            </a:lvl3pPr>
            <a:lvl4pPr marL="1828800" lvl="3" indent="-308610" algn="l">
              <a:lnSpc>
                <a:spcPct val="95000"/>
              </a:lnSpc>
              <a:spcBef>
                <a:spcPts val="600"/>
              </a:spcBef>
              <a:spcAft>
                <a:spcPts val="0"/>
              </a:spcAft>
              <a:buClr>
                <a:schemeClr val="accent3"/>
              </a:buClr>
              <a:buSzPts val="1260"/>
              <a:buChar char="–"/>
              <a:defRPr sz="1260">
                <a:solidFill>
                  <a:schemeClr val="accent3"/>
                </a:solidFill>
              </a:defRPr>
            </a:lvl4pPr>
            <a:lvl5pPr marL="2286000" lvl="4" indent="-308610" algn="l">
              <a:lnSpc>
                <a:spcPct val="95000"/>
              </a:lnSpc>
              <a:spcBef>
                <a:spcPts val="500"/>
              </a:spcBef>
              <a:spcAft>
                <a:spcPts val="0"/>
              </a:spcAft>
              <a:buClr>
                <a:schemeClr val="accent3"/>
              </a:buClr>
              <a:buSzPts val="1260"/>
              <a:buChar char="•"/>
              <a:defRPr sz="1260">
                <a:solidFill>
                  <a:schemeClr val="accent3"/>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337"/>
              </a:spcBef>
              <a:spcAft>
                <a:spcPts val="0"/>
              </a:spcAft>
              <a:buClr>
                <a:schemeClr val="dk1"/>
              </a:buClr>
              <a:buSzPts val="1800"/>
              <a:buChar char="•"/>
              <a:defRPr/>
            </a:lvl7pPr>
            <a:lvl8pPr marL="3657600" lvl="7" indent="-342900" algn="l">
              <a:lnSpc>
                <a:spcPct val="90000"/>
              </a:lnSpc>
              <a:spcBef>
                <a:spcPts val="337"/>
              </a:spcBef>
              <a:spcAft>
                <a:spcPts val="0"/>
              </a:spcAft>
              <a:buClr>
                <a:schemeClr val="dk1"/>
              </a:buClr>
              <a:buSzPts val="1800"/>
              <a:buChar char="•"/>
              <a:defRPr/>
            </a:lvl8pPr>
            <a:lvl9pPr marL="4114800" lvl="8" indent="-342900" algn="l">
              <a:lnSpc>
                <a:spcPct val="90000"/>
              </a:lnSpc>
              <a:spcBef>
                <a:spcPts val="337"/>
              </a:spcBef>
              <a:spcAft>
                <a:spcPts val="0"/>
              </a:spcAft>
              <a:buClr>
                <a:schemeClr val="dk1"/>
              </a:buClr>
              <a:buSzPts val="1800"/>
              <a:buChar char="•"/>
              <a:defRPr/>
            </a:lvl9pPr>
          </a:lstStyle>
          <a:p>
            <a:endParaRPr/>
          </a:p>
        </p:txBody>
      </p:sp>
      <p:sp>
        <p:nvSpPr>
          <p:cNvPr id="69" name="Google Shape;69;p13"/>
          <p:cNvSpPr txBox="1">
            <a:spLocks noGrp="1"/>
          </p:cNvSpPr>
          <p:nvPr>
            <p:ph type="body" idx="2"/>
          </p:nvPr>
        </p:nvSpPr>
        <p:spPr>
          <a:xfrm>
            <a:off x="339726" y="915830"/>
            <a:ext cx="8312150" cy="577377"/>
          </a:xfrm>
          <a:prstGeom prst="rect">
            <a:avLst/>
          </a:prstGeom>
          <a:noFill/>
          <a:ln>
            <a:noFill/>
          </a:ln>
        </p:spPr>
        <p:txBody>
          <a:bodyPr spcFirstLastPara="1" wrap="square" lIns="91425" tIns="45700" rIns="91425" bIns="45700" anchor="t" anchorCtr="0">
            <a:noAutofit/>
          </a:bodyPr>
          <a:lstStyle>
            <a:lvl1pPr marL="457200" lvl="0" indent="-228600" algn="l">
              <a:lnSpc>
                <a:spcPct val="95000"/>
              </a:lnSpc>
              <a:spcBef>
                <a:spcPts val="500"/>
              </a:spcBef>
              <a:spcAft>
                <a:spcPts val="0"/>
              </a:spcAft>
              <a:buClr>
                <a:schemeClr val="dk2"/>
              </a:buClr>
              <a:buSzPts val="1600"/>
              <a:buNone/>
              <a:defRPr sz="1600">
                <a:latin typeface="Arial"/>
                <a:ea typeface="Arial"/>
                <a:cs typeface="Arial"/>
                <a:sym typeface="Arial"/>
              </a:defRPr>
            </a:lvl1pPr>
            <a:lvl2pPr marL="914400" lvl="1" indent="-342900" algn="l">
              <a:lnSpc>
                <a:spcPct val="95000"/>
              </a:lnSpc>
              <a:spcBef>
                <a:spcPts val="0"/>
              </a:spcBef>
              <a:spcAft>
                <a:spcPts val="0"/>
              </a:spcAft>
              <a:buClr>
                <a:schemeClr val="dk2"/>
              </a:buClr>
              <a:buSzPts val="1800"/>
              <a:buChar char="–"/>
              <a:defRPr/>
            </a:lvl2pPr>
            <a:lvl3pPr marL="1371600" lvl="2" indent="-342900" algn="l">
              <a:lnSpc>
                <a:spcPct val="95000"/>
              </a:lnSpc>
              <a:spcBef>
                <a:spcPts val="500"/>
              </a:spcBef>
              <a:spcAft>
                <a:spcPts val="0"/>
              </a:spcAft>
              <a:buClr>
                <a:schemeClr val="dk2"/>
              </a:buClr>
              <a:buSzPts val="1800"/>
              <a:buChar char="•"/>
              <a:defRPr/>
            </a:lvl3pPr>
            <a:lvl4pPr marL="1828800" lvl="3" indent="-342900" algn="l">
              <a:lnSpc>
                <a:spcPct val="95000"/>
              </a:lnSpc>
              <a:spcBef>
                <a:spcPts val="500"/>
              </a:spcBef>
              <a:spcAft>
                <a:spcPts val="0"/>
              </a:spcAft>
              <a:buClr>
                <a:schemeClr val="dk2"/>
              </a:buClr>
              <a:buSzPts val="1800"/>
              <a:buChar char="–"/>
              <a:defRPr/>
            </a:lvl4pPr>
            <a:lvl5pPr marL="2286000" lvl="4" indent="-342900" algn="l">
              <a:lnSpc>
                <a:spcPct val="95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337"/>
              </a:spcBef>
              <a:spcAft>
                <a:spcPts val="0"/>
              </a:spcAft>
              <a:buClr>
                <a:schemeClr val="dk1"/>
              </a:buClr>
              <a:buSzPts val="1800"/>
              <a:buChar char="•"/>
              <a:defRPr/>
            </a:lvl7pPr>
            <a:lvl8pPr marL="3657600" lvl="7" indent="-342900" algn="l">
              <a:lnSpc>
                <a:spcPct val="90000"/>
              </a:lnSpc>
              <a:spcBef>
                <a:spcPts val="337"/>
              </a:spcBef>
              <a:spcAft>
                <a:spcPts val="0"/>
              </a:spcAft>
              <a:buClr>
                <a:schemeClr val="dk1"/>
              </a:buClr>
              <a:buSzPts val="1800"/>
              <a:buChar char="•"/>
              <a:defRPr/>
            </a:lvl8pPr>
            <a:lvl9pPr marL="4114800" lvl="8" indent="-342900" algn="l">
              <a:lnSpc>
                <a:spcPct val="90000"/>
              </a:lnSpc>
              <a:spcBef>
                <a:spcPts val="337"/>
              </a:spcBef>
              <a:spcAft>
                <a:spcPts val="0"/>
              </a:spcAft>
              <a:buClr>
                <a:schemeClr val="dk1"/>
              </a:buClr>
              <a:buSzPts val="1800"/>
              <a:buChar char="•"/>
              <a:defRPr/>
            </a:lvl9pPr>
          </a:lstStyle>
          <a:p>
            <a:endParaRPr/>
          </a:p>
        </p:txBody>
      </p:sp>
      <p:sp>
        <p:nvSpPr>
          <p:cNvPr id="70" name="Google Shape;70;p13"/>
          <p:cNvSpPr txBox="1">
            <a:spLocks noGrp="1"/>
          </p:cNvSpPr>
          <p:nvPr>
            <p:ph type="dt" idx="10"/>
          </p:nvPr>
        </p:nvSpPr>
        <p:spPr>
          <a:xfrm>
            <a:off x="609600" y="4854411"/>
            <a:ext cx="20574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3"/>
          <p:cNvSpPr txBox="1">
            <a:spLocks noGrp="1"/>
          </p:cNvSpPr>
          <p:nvPr>
            <p:ph type="sldNum" idx="12"/>
          </p:nvPr>
        </p:nvSpPr>
        <p:spPr>
          <a:xfrm>
            <a:off x="197260" y="4854411"/>
            <a:ext cx="401830" cy="273844"/>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2" name="Google Shape;72;p13"/>
          <p:cNvSpPr txBox="1">
            <a:spLocks noGrp="1"/>
          </p:cNvSpPr>
          <p:nvPr>
            <p:ph type="body" idx="3"/>
          </p:nvPr>
        </p:nvSpPr>
        <p:spPr>
          <a:xfrm>
            <a:off x="4628516" y="1493397"/>
            <a:ext cx="4023360" cy="3121967"/>
          </a:xfrm>
          <a:prstGeom prst="rect">
            <a:avLst/>
          </a:prstGeom>
          <a:noFill/>
          <a:ln>
            <a:noFill/>
          </a:ln>
        </p:spPr>
        <p:txBody>
          <a:bodyPr spcFirstLastPara="1" wrap="square" lIns="91425" tIns="45700" rIns="91425" bIns="45700" anchor="t" anchorCtr="0">
            <a:noAutofit/>
          </a:bodyPr>
          <a:lstStyle>
            <a:lvl1pPr marL="457200" lvl="0" indent="-317500" algn="l">
              <a:lnSpc>
                <a:spcPct val="100000"/>
              </a:lnSpc>
              <a:spcBef>
                <a:spcPts val="0"/>
              </a:spcBef>
              <a:spcAft>
                <a:spcPts val="0"/>
              </a:spcAft>
              <a:buClr>
                <a:schemeClr val="dk2"/>
              </a:buClr>
              <a:buSzPts val="1400"/>
              <a:buFont typeface="Arial"/>
              <a:buChar char="•"/>
              <a:defRPr sz="1400" b="0">
                <a:solidFill>
                  <a:schemeClr val="dk2"/>
                </a:solidFill>
              </a:defRPr>
            </a:lvl1pPr>
            <a:lvl2pPr marL="914400" lvl="1" indent="-317500" algn="l">
              <a:lnSpc>
                <a:spcPct val="100000"/>
              </a:lnSpc>
              <a:spcBef>
                <a:spcPts val="600"/>
              </a:spcBef>
              <a:spcAft>
                <a:spcPts val="0"/>
              </a:spcAft>
              <a:buClr>
                <a:schemeClr val="dk2"/>
              </a:buClr>
              <a:buSzPts val="1400"/>
              <a:buChar char="–"/>
              <a:defRPr sz="1400">
                <a:solidFill>
                  <a:schemeClr val="dk2"/>
                </a:solidFill>
                <a:latin typeface="Arial"/>
                <a:ea typeface="Arial"/>
                <a:cs typeface="Arial"/>
                <a:sym typeface="Arial"/>
              </a:defRPr>
            </a:lvl2pPr>
            <a:lvl3pPr marL="1371600" lvl="2" indent="-298450" algn="l">
              <a:lnSpc>
                <a:spcPct val="100000"/>
              </a:lnSpc>
              <a:spcBef>
                <a:spcPts val="600"/>
              </a:spcBef>
              <a:spcAft>
                <a:spcPts val="0"/>
              </a:spcAft>
              <a:buClr>
                <a:schemeClr val="dk2"/>
              </a:buClr>
              <a:buSzPts val="1100"/>
              <a:buFont typeface="Arial"/>
              <a:buChar char="–"/>
              <a:defRPr sz="1100">
                <a:solidFill>
                  <a:schemeClr val="dk2"/>
                </a:solidFill>
              </a:defRPr>
            </a:lvl3pPr>
            <a:lvl4pPr marL="1828800" lvl="3" indent="-308610" algn="l">
              <a:lnSpc>
                <a:spcPct val="95000"/>
              </a:lnSpc>
              <a:spcBef>
                <a:spcPts val="600"/>
              </a:spcBef>
              <a:spcAft>
                <a:spcPts val="0"/>
              </a:spcAft>
              <a:buClr>
                <a:schemeClr val="accent3"/>
              </a:buClr>
              <a:buSzPts val="1260"/>
              <a:buChar char="–"/>
              <a:defRPr sz="1260">
                <a:solidFill>
                  <a:schemeClr val="accent3"/>
                </a:solidFill>
              </a:defRPr>
            </a:lvl4pPr>
            <a:lvl5pPr marL="2286000" lvl="4" indent="-308610" algn="l">
              <a:lnSpc>
                <a:spcPct val="95000"/>
              </a:lnSpc>
              <a:spcBef>
                <a:spcPts val="500"/>
              </a:spcBef>
              <a:spcAft>
                <a:spcPts val="0"/>
              </a:spcAft>
              <a:buClr>
                <a:schemeClr val="accent3"/>
              </a:buClr>
              <a:buSzPts val="1260"/>
              <a:buChar char="•"/>
              <a:defRPr sz="1260">
                <a:solidFill>
                  <a:schemeClr val="accent3"/>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337"/>
              </a:spcBef>
              <a:spcAft>
                <a:spcPts val="0"/>
              </a:spcAft>
              <a:buClr>
                <a:schemeClr val="dk1"/>
              </a:buClr>
              <a:buSzPts val="1800"/>
              <a:buChar char="•"/>
              <a:defRPr/>
            </a:lvl7pPr>
            <a:lvl8pPr marL="3657600" lvl="7" indent="-342900" algn="l">
              <a:lnSpc>
                <a:spcPct val="90000"/>
              </a:lnSpc>
              <a:spcBef>
                <a:spcPts val="337"/>
              </a:spcBef>
              <a:spcAft>
                <a:spcPts val="0"/>
              </a:spcAft>
              <a:buClr>
                <a:schemeClr val="dk1"/>
              </a:buClr>
              <a:buSzPts val="1800"/>
              <a:buChar char="•"/>
              <a:defRPr/>
            </a:lvl8pPr>
            <a:lvl9pPr marL="4114800" lvl="8" indent="-342900" algn="l">
              <a:lnSpc>
                <a:spcPct val="90000"/>
              </a:lnSpc>
              <a:spcBef>
                <a:spcPts val="337"/>
              </a:spcBef>
              <a:spcAft>
                <a:spcPts val="0"/>
              </a:spcAft>
              <a:buClr>
                <a:schemeClr val="dk1"/>
              </a:buClr>
              <a:buSzPts val="1800"/>
              <a:buChar char="•"/>
              <a:defRPr/>
            </a:lvl9pPr>
          </a:lstStyle>
          <a:p>
            <a:endParaRPr/>
          </a:p>
        </p:txBody>
      </p:sp>
      <p:pic>
        <p:nvPicPr>
          <p:cNvPr id="73" name="Google Shape;73;p13" descr="Accredited Online &amp; On-Campus 4-week Courses | National University"/>
          <p:cNvPicPr preferRelativeResize="0"/>
          <p:nvPr/>
        </p:nvPicPr>
        <p:blipFill rotWithShape="1">
          <a:blip r:embed="rId2">
            <a:alphaModFix/>
          </a:blip>
          <a:srcRect/>
          <a:stretch/>
        </p:blipFill>
        <p:spPr>
          <a:xfrm>
            <a:off x="7620717" y="72257"/>
            <a:ext cx="1259352" cy="66116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Header and Content with Image on Right">
  <p:cSld name="Header and Content with Image on Right">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a:off x="340066" y="105511"/>
            <a:ext cx="7203734" cy="69128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269A"/>
              </a:buClr>
              <a:buSzPts val="2400"/>
              <a:buFont typeface="Arial"/>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4"/>
          <p:cNvSpPr txBox="1">
            <a:spLocks noGrp="1"/>
          </p:cNvSpPr>
          <p:nvPr>
            <p:ph type="body" idx="1"/>
          </p:nvPr>
        </p:nvSpPr>
        <p:spPr>
          <a:xfrm>
            <a:off x="340070" y="915961"/>
            <a:ext cx="4042744" cy="3938450"/>
          </a:xfrm>
          <a:prstGeom prst="rect">
            <a:avLst/>
          </a:prstGeom>
          <a:solidFill>
            <a:schemeClr val="dk1"/>
          </a:solidFill>
          <a:ln>
            <a:noFill/>
          </a:ln>
        </p:spPr>
        <p:txBody>
          <a:bodyPr spcFirstLastPara="1" wrap="square" lIns="274300" tIns="45700" rIns="274300" bIns="45700" anchor="ctr" anchorCtr="0">
            <a:normAutofit/>
          </a:bodyPr>
          <a:lstStyle>
            <a:lvl1pPr marL="457200" lvl="0" indent="-228600" algn="r">
              <a:lnSpc>
                <a:spcPct val="95000"/>
              </a:lnSpc>
              <a:spcBef>
                <a:spcPts val="0"/>
              </a:spcBef>
              <a:spcAft>
                <a:spcPts val="0"/>
              </a:spcAft>
              <a:buClr>
                <a:schemeClr val="lt1"/>
              </a:buClr>
              <a:buSzPts val="1600"/>
              <a:buNone/>
              <a:defRPr sz="1600">
                <a:solidFill>
                  <a:schemeClr val="lt1"/>
                </a:solidFill>
              </a:defRPr>
            </a:lvl1pPr>
            <a:lvl2pPr marL="914400" lvl="1" indent="-342900" algn="l">
              <a:lnSpc>
                <a:spcPct val="95000"/>
              </a:lnSpc>
              <a:spcBef>
                <a:spcPts val="500"/>
              </a:spcBef>
              <a:spcAft>
                <a:spcPts val="0"/>
              </a:spcAft>
              <a:buClr>
                <a:schemeClr val="dk2"/>
              </a:buClr>
              <a:buSzPts val="1800"/>
              <a:buChar char="–"/>
              <a:defRPr/>
            </a:lvl2pPr>
            <a:lvl3pPr marL="1371600" lvl="2" indent="-342900" algn="l">
              <a:lnSpc>
                <a:spcPct val="95000"/>
              </a:lnSpc>
              <a:spcBef>
                <a:spcPts val="500"/>
              </a:spcBef>
              <a:spcAft>
                <a:spcPts val="0"/>
              </a:spcAft>
              <a:buClr>
                <a:schemeClr val="dk2"/>
              </a:buClr>
              <a:buSzPts val="1800"/>
              <a:buChar char="•"/>
              <a:defRPr/>
            </a:lvl3pPr>
            <a:lvl4pPr marL="1828800" lvl="3" indent="-342900" algn="l">
              <a:lnSpc>
                <a:spcPct val="95000"/>
              </a:lnSpc>
              <a:spcBef>
                <a:spcPts val="500"/>
              </a:spcBef>
              <a:spcAft>
                <a:spcPts val="0"/>
              </a:spcAft>
              <a:buClr>
                <a:schemeClr val="dk2"/>
              </a:buClr>
              <a:buSzPts val="1800"/>
              <a:buChar char="–"/>
              <a:defRPr/>
            </a:lvl4pPr>
            <a:lvl5pPr marL="2286000" lvl="4" indent="-342900" algn="l">
              <a:lnSpc>
                <a:spcPct val="95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337"/>
              </a:spcBef>
              <a:spcAft>
                <a:spcPts val="0"/>
              </a:spcAft>
              <a:buClr>
                <a:schemeClr val="dk1"/>
              </a:buClr>
              <a:buSzPts val="1800"/>
              <a:buChar char="•"/>
              <a:defRPr/>
            </a:lvl7pPr>
            <a:lvl8pPr marL="3657600" lvl="7" indent="-342900" algn="l">
              <a:lnSpc>
                <a:spcPct val="90000"/>
              </a:lnSpc>
              <a:spcBef>
                <a:spcPts val="337"/>
              </a:spcBef>
              <a:spcAft>
                <a:spcPts val="0"/>
              </a:spcAft>
              <a:buClr>
                <a:schemeClr val="dk1"/>
              </a:buClr>
              <a:buSzPts val="1800"/>
              <a:buChar char="•"/>
              <a:defRPr/>
            </a:lvl8pPr>
            <a:lvl9pPr marL="4114800" lvl="8" indent="-342900" algn="l">
              <a:lnSpc>
                <a:spcPct val="90000"/>
              </a:lnSpc>
              <a:spcBef>
                <a:spcPts val="337"/>
              </a:spcBef>
              <a:spcAft>
                <a:spcPts val="0"/>
              </a:spcAft>
              <a:buClr>
                <a:schemeClr val="dk1"/>
              </a:buClr>
              <a:buSzPts val="1800"/>
              <a:buChar char="•"/>
              <a:defRPr/>
            </a:lvl9pPr>
          </a:lstStyle>
          <a:p>
            <a:endParaRPr/>
          </a:p>
        </p:txBody>
      </p:sp>
      <p:cxnSp>
        <p:nvCxnSpPr>
          <p:cNvPr id="77" name="Google Shape;77;p14"/>
          <p:cNvCxnSpPr/>
          <p:nvPr/>
        </p:nvCxnSpPr>
        <p:spPr>
          <a:xfrm>
            <a:off x="156378" y="796448"/>
            <a:ext cx="8831246" cy="0"/>
          </a:xfrm>
          <a:prstGeom prst="straightConnector1">
            <a:avLst/>
          </a:prstGeom>
          <a:noFill/>
          <a:ln w="9525" cap="flat" cmpd="sng">
            <a:solidFill>
              <a:srgbClr val="7F7F7F"/>
            </a:solidFill>
            <a:prstDash val="solid"/>
            <a:miter lim="800000"/>
            <a:headEnd type="none" w="sm" len="sm"/>
            <a:tailEnd type="none" w="sm" len="sm"/>
          </a:ln>
        </p:spPr>
      </p:cxnSp>
      <p:sp>
        <p:nvSpPr>
          <p:cNvPr id="78" name="Google Shape;78;p14"/>
          <p:cNvSpPr>
            <a:spLocks noGrp="1"/>
          </p:cNvSpPr>
          <p:nvPr>
            <p:ph type="pic" idx="2"/>
          </p:nvPr>
        </p:nvSpPr>
        <p:spPr>
          <a:xfrm>
            <a:off x="4470657" y="915959"/>
            <a:ext cx="4516186" cy="3938452"/>
          </a:xfrm>
          <a:prstGeom prst="rect">
            <a:avLst/>
          </a:prstGeom>
          <a:noFill/>
          <a:ln>
            <a:noFill/>
          </a:ln>
        </p:spPr>
      </p:sp>
      <p:sp>
        <p:nvSpPr>
          <p:cNvPr id="79" name="Google Shape;79;p14"/>
          <p:cNvSpPr txBox="1">
            <a:spLocks noGrp="1"/>
          </p:cNvSpPr>
          <p:nvPr>
            <p:ph type="dt" idx="10"/>
          </p:nvPr>
        </p:nvSpPr>
        <p:spPr>
          <a:xfrm>
            <a:off x="609600" y="4854411"/>
            <a:ext cx="20574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4"/>
          <p:cNvSpPr txBox="1">
            <a:spLocks noGrp="1"/>
          </p:cNvSpPr>
          <p:nvPr>
            <p:ph type="sldNum" idx="12"/>
          </p:nvPr>
        </p:nvSpPr>
        <p:spPr>
          <a:xfrm>
            <a:off x="197260" y="4854411"/>
            <a:ext cx="401830" cy="273844"/>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81" name="Google Shape;81;p14" descr="Accredited Online &amp; On-Campus 4-week Courses | National University"/>
          <p:cNvPicPr preferRelativeResize="0"/>
          <p:nvPr/>
        </p:nvPicPr>
        <p:blipFill rotWithShape="1">
          <a:blip r:embed="rId2">
            <a:alphaModFix/>
          </a:blip>
          <a:srcRect/>
          <a:stretch/>
        </p:blipFill>
        <p:spPr>
          <a:xfrm>
            <a:off x="7620717" y="65994"/>
            <a:ext cx="1259352" cy="66116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Header and Content with Image on Right">
  <p:cSld name="1_Header and Content with Image on Right">
    <p:spTree>
      <p:nvGrpSpPr>
        <p:cNvPr id="1" name="Shape 82"/>
        <p:cNvGrpSpPr/>
        <p:nvPr/>
      </p:nvGrpSpPr>
      <p:grpSpPr>
        <a:xfrm>
          <a:off x="0" y="0"/>
          <a:ext cx="0" cy="0"/>
          <a:chOff x="0" y="0"/>
          <a:chExt cx="0" cy="0"/>
        </a:xfrm>
      </p:grpSpPr>
      <p:sp>
        <p:nvSpPr>
          <p:cNvPr id="83" name="Google Shape;83;p15"/>
          <p:cNvSpPr txBox="1">
            <a:spLocks noGrp="1"/>
          </p:cNvSpPr>
          <p:nvPr>
            <p:ph type="title"/>
          </p:nvPr>
        </p:nvSpPr>
        <p:spPr>
          <a:xfrm>
            <a:off x="340066" y="105511"/>
            <a:ext cx="7203734" cy="69128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269A"/>
              </a:buClr>
              <a:buSzPts val="2400"/>
              <a:buFont typeface="Arial"/>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5"/>
          <p:cNvSpPr txBox="1">
            <a:spLocks noGrp="1"/>
          </p:cNvSpPr>
          <p:nvPr>
            <p:ph type="body" idx="1"/>
          </p:nvPr>
        </p:nvSpPr>
        <p:spPr>
          <a:xfrm>
            <a:off x="340070" y="915961"/>
            <a:ext cx="4042744" cy="3938450"/>
          </a:xfrm>
          <a:prstGeom prst="rect">
            <a:avLst/>
          </a:prstGeom>
          <a:noFill/>
          <a:ln>
            <a:noFill/>
          </a:ln>
        </p:spPr>
        <p:txBody>
          <a:bodyPr spcFirstLastPara="1" wrap="square" lIns="274300" tIns="45700" rIns="274300" bIns="45700" anchor="ctr" anchorCtr="0">
            <a:normAutofit/>
          </a:bodyPr>
          <a:lstStyle>
            <a:lvl1pPr marL="457200" lvl="0" indent="-228600" algn="r">
              <a:lnSpc>
                <a:spcPct val="90000"/>
              </a:lnSpc>
              <a:spcBef>
                <a:spcPts val="0"/>
              </a:spcBef>
              <a:spcAft>
                <a:spcPts val="0"/>
              </a:spcAft>
              <a:buClr>
                <a:schemeClr val="dk2"/>
              </a:buClr>
              <a:buSzPts val="1600"/>
              <a:buNone/>
              <a:defRPr sz="1600">
                <a:solidFill>
                  <a:schemeClr val="dk2"/>
                </a:solidFill>
              </a:defRPr>
            </a:lvl1pPr>
            <a:lvl2pPr marL="914400" lvl="1" indent="-342900" algn="l">
              <a:lnSpc>
                <a:spcPct val="95000"/>
              </a:lnSpc>
              <a:spcBef>
                <a:spcPts val="600"/>
              </a:spcBef>
              <a:spcAft>
                <a:spcPts val="0"/>
              </a:spcAft>
              <a:buClr>
                <a:schemeClr val="dk2"/>
              </a:buClr>
              <a:buSzPts val="1800"/>
              <a:buChar char="–"/>
              <a:defRPr/>
            </a:lvl2pPr>
            <a:lvl3pPr marL="1371600" lvl="2" indent="-342900" algn="l">
              <a:lnSpc>
                <a:spcPct val="95000"/>
              </a:lnSpc>
              <a:spcBef>
                <a:spcPts val="500"/>
              </a:spcBef>
              <a:spcAft>
                <a:spcPts val="0"/>
              </a:spcAft>
              <a:buClr>
                <a:schemeClr val="dk2"/>
              </a:buClr>
              <a:buSzPts val="1800"/>
              <a:buChar char="•"/>
              <a:defRPr/>
            </a:lvl3pPr>
            <a:lvl4pPr marL="1828800" lvl="3" indent="-342900" algn="l">
              <a:lnSpc>
                <a:spcPct val="95000"/>
              </a:lnSpc>
              <a:spcBef>
                <a:spcPts val="500"/>
              </a:spcBef>
              <a:spcAft>
                <a:spcPts val="0"/>
              </a:spcAft>
              <a:buClr>
                <a:schemeClr val="dk2"/>
              </a:buClr>
              <a:buSzPts val="1800"/>
              <a:buChar char="–"/>
              <a:defRPr/>
            </a:lvl4pPr>
            <a:lvl5pPr marL="2286000" lvl="4" indent="-342900" algn="l">
              <a:lnSpc>
                <a:spcPct val="95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337"/>
              </a:spcBef>
              <a:spcAft>
                <a:spcPts val="0"/>
              </a:spcAft>
              <a:buClr>
                <a:schemeClr val="dk1"/>
              </a:buClr>
              <a:buSzPts val="1800"/>
              <a:buChar char="•"/>
              <a:defRPr/>
            </a:lvl7pPr>
            <a:lvl8pPr marL="3657600" lvl="7" indent="-342900" algn="l">
              <a:lnSpc>
                <a:spcPct val="90000"/>
              </a:lnSpc>
              <a:spcBef>
                <a:spcPts val="337"/>
              </a:spcBef>
              <a:spcAft>
                <a:spcPts val="0"/>
              </a:spcAft>
              <a:buClr>
                <a:schemeClr val="dk1"/>
              </a:buClr>
              <a:buSzPts val="1800"/>
              <a:buChar char="•"/>
              <a:defRPr/>
            </a:lvl8pPr>
            <a:lvl9pPr marL="4114800" lvl="8" indent="-342900" algn="l">
              <a:lnSpc>
                <a:spcPct val="90000"/>
              </a:lnSpc>
              <a:spcBef>
                <a:spcPts val="337"/>
              </a:spcBef>
              <a:spcAft>
                <a:spcPts val="0"/>
              </a:spcAft>
              <a:buClr>
                <a:schemeClr val="dk1"/>
              </a:buClr>
              <a:buSzPts val="1800"/>
              <a:buChar char="•"/>
              <a:defRPr/>
            </a:lvl9pPr>
          </a:lstStyle>
          <a:p>
            <a:endParaRPr/>
          </a:p>
        </p:txBody>
      </p:sp>
      <p:cxnSp>
        <p:nvCxnSpPr>
          <p:cNvPr id="85" name="Google Shape;85;p15"/>
          <p:cNvCxnSpPr/>
          <p:nvPr/>
        </p:nvCxnSpPr>
        <p:spPr>
          <a:xfrm>
            <a:off x="156378" y="796448"/>
            <a:ext cx="8831246" cy="0"/>
          </a:xfrm>
          <a:prstGeom prst="straightConnector1">
            <a:avLst/>
          </a:prstGeom>
          <a:noFill/>
          <a:ln w="9525" cap="flat" cmpd="sng">
            <a:solidFill>
              <a:srgbClr val="7F7F7F"/>
            </a:solidFill>
            <a:prstDash val="solid"/>
            <a:miter lim="800000"/>
            <a:headEnd type="none" w="sm" len="sm"/>
            <a:tailEnd type="none" w="sm" len="sm"/>
          </a:ln>
        </p:spPr>
      </p:cxnSp>
      <p:sp>
        <p:nvSpPr>
          <p:cNvPr id="86" name="Google Shape;86;p15"/>
          <p:cNvSpPr>
            <a:spLocks noGrp="1"/>
          </p:cNvSpPr>
          <p:nvPr>
            <p:ph type="pic" idx="2"/>
          </p:nvPr>
        </p:nvSpPr>
        <p:spPr>
          <a:xfrm>
            <a:off x="4470657" y="915959"/>
            <a:ext cx="4516186" cy="3938452"/>
          </a:xfrm>
          <a:prstGeom prst="rect">
            <a:avLst/>
          </a:prstGeom>
          <a:noFill/>
          <a:ln>
            <a:noFill/>
          </a:ln>
        </p:spPr>
      </p:sp>
      <p:sp>
        <p:nvSpPr>
          <p:cNvPr id="87" name="Google Shape;87;p15"/>
          <p:cNvSpPr txBox="1">
            <a:spLocks noGrp="1"/>
          </p:cNvSpPr>
          <p:nvPr>
            <p:ph type="dt" idx="10"/>
          </p:nvPr>
        </p:nvSpPr>
        <p:spPr>
          <a:xfrm>
            <a:off x="609600" y="4854411"/>
            <a:ext cx="20574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5"/>
          <p:cNvSpPr txBox="1">
            <a:spLocks noGrp="1"/>
          </p:cNvSpPr>
          <p:nvPr>
            <p:ph type="sldNum" idx="12"/>
          </p:nvPr>
        </p:nvSpPr>
        <p:spPr>
          <a:xfrm>
            <a:off x="197260" y="4854411"/>
            <a:ext cx="401830" cy="273844"/>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89" name="Google Shape;89;p15" descr="Accredited Online &amp; On-Campus 4-week Courses | National University"/>
          <p:cNvPicPr preferRelativeResize="0"/>
          <p:nvPr/>
        </p:nvPicPr>
        <p:blipFill rotWithShape="1">
          <a:blip r:embed="rId2">
            <a:alphaModFix/>
          </a:blip>
          <a:srcRect/>
          <a:stretch/>
        </p:blipFill>
        <p:spPr>
          <a:xfrm>
            <a:off x="7620717" y="65994"/>
            <a:ext cx="1259352" cy="66116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
          <p:cNvSpPr txBox="1">
            <a:spLocks noGrp="1"/>
          </p:cNvSpPr>
          <p:nvPr>
            <p:ph type="title"/>
          </p:nvPr>
        </p:nvSpPr>
        <p:spPr>
          <a:xfrm>
            <a:off x="628652" y="273844"/>
            <a:ext cx="6101664"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269A"/>
              </a:buClr>
              <a:buSzPts val="3200"/>
              <a:buFont typeface="Arial"/>
              <a:buNone/>
              <a:defRPr sz="3200" b="1" i="0" u="none" strike="noStrike" cap="none">
                <a:solidFill>
                  <a:srgbClr val="00269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7"/>
          <p:cNvSpPr txBox="1">
            <a:spLocks noGrp="1"/>
          </p:cNvSpPr>
          <p:nvPr>
            <p:ph type="body" idx="1"/>
          </p:nvPr>
        </p:nvSpPr>
        <p:spPr>
          <a:xfrm>
            <a:off x="628650" y="1369222"/>
            <a:ext cx="7886700" cy="3263504"/>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9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30200" algn="l" rtl="0">
              <a:lnSpc>
                <a:spcPct val="95000"/>
              </a:lnSpc>
              <a:spcBef>
                <a:spcPts val="5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L="1371600" marR="0" lvl="2" indent="-317500" algn="l" rtl="0">
              <a:lnSpc>
                <a:spcPct val="95000"/>
              </a:lnSpc>
              <a:spcBef>
                <a:spcPts val="5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95000"/>
              </a:lnSpc>
              <a:spcBef>
                <a:spcPts val="5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95000"/>
              </a:lnSpc>
              <a:spcBef>
                <a:spcPts val="5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05752" algn="l" rtl="0">
              <a:lnSpc>
                <a:spcPct val="90000"/>
              </a:lnSpc>
              <a:spcBef>
                <a:spcPts val="500"/>
              </a:spcBef>
              <a:spcAft>
                <a:spcPts val="0"/>
              </a:spcAft>
              <a:buClr>
                <a:schemeClr val="dk1"/>
              </a:buClr>
              <a:buSzPts val="1215"/>
              <a:buFont typeface="Arial"/>
              <a:buChar char="•"/>
              <a:defRPr sz="1215" b="0" i="0" u="none" strike="noStrike" cap="none">
                <a:solidFill>
                  <a:schemeClr val="dk1"/>
                </a:solidFill>
                <a:latin typeface="Arial"/>
                <a:ea typeface="Arial"/>
                <a:cs typeface="Arial"/>
                <a:sym typeface="Arial"/>
              </a:defRPr>
            </a:lvl6pPr>
            <a:lvl7pPr marL="3200400" marR="0" lvl="6" indent="-305752" algn="l" rtl="0">
              <a:lnSpc>
                <a:spcPct val="90000"/>
              </a:lnSpc>
              <a:spcBef>
                <a:spcPts val="337"/>
              </a:spcBef>
              <a:spcAft>
                <a:spcPts val="0"/>
              </a:spcAft>
              <a:buClr>
                <a:schemeClr val="dk1"/>
              </a:buClr>
              <a:buSzPts val="1215"/>
              <a:buFont typeface="Arial"/>
              <a:buChar char="•"/>
              <a:defRPr sz="1215" b="0" i="0" u="none" strike="noStrike" cap="none">
                <a:solidFill>
                  <a:schemeClr val="dk1"/>
                </a:solidFill>
                <a:latin typeface="Arial"/>
                <a:ea typeface="Arial"/>
                <a:cs typeface="Arial"/>
                <a:sym typeface="Arial"/>
              </a:defRPr>
            </a:lvl7pPr>
            <a:lvl8pPr marL="3657600" marR="0" lvl="7" indent="-305752" algn="l" rtl="0">
              <a:lnSpc>
                <a:spcPct val="90000"/>
              </a:lnSpc>
              <a:spcBef>
                <a:spcPts val="337"/>
              </a:spcBef>
              <a:spcAft>
                <a:spcPts val="0"/>
              </a:spcAft>
              <a:buClr>
                <a:schemeClr val="dk1"/>
              </a:buClr>
              <a:buSzPts val="1215"/>
              <a:buFont typeface="Arial"/>
              <a:buChar char="•"/>
              <a:defRPr sz="1215" b="0" i="0" u="none" strike="noStrike" cap="none">
                <a:solidFill>
                  <a:schemeClr val="dk1"/>
                </a:solidFill>
                <a:latin typeface="Arial"/>
                <a:ea typeface="Arial"/>
                <a:cs typeface="Arial"/>
                <a:sym typeface="Arial"/>
              </a:defRPr>
            </a:lvl8pPr>
            <a:lvl9pPr marL="4114800" marR="0" lvl="8" indent="-305752" algn="l" rtl="0">
              <a:lnSpc>
                <a:spcPct val="90000"/>
              </a:lnSpc>
              <a:spcBef>
                <a:spcPts val="337"/>
              </a:spcBef>
              <a:spcAft>
                <a:spcPts val="0"/>
              </a:spcAft>
              <a:buClr>
                <a:schemeClr val="dk1"/>
              </a:buClr>
              <a:buSzPts val="1215"/>
              <a:buFont typeface="Arial"/>
              <a:buChar char="•"/>
              <a:defRPr sz="1215" b="0" i="0" u="none" strike="noStrike" cap="none">
                <a:solidFill>
                  <a:schemeClr val="dk1"/>
                </a:solidFill>
                <a:latin typeface="Arial"/>
                <a:ea typeface="Arial"/>
                <a:cs typeface="Arial"/>
                <a:sym typeface="Arial"/>
              </a:defRPr>
            </a:lvl9pPr>
          </a:lstStyle>
          <a:p>
            <a:endParaRPr/>
          </a:p>
        </p:txBody>
      </p:sp>
      <p:sp>
        <p:nvSpPr>
          <p:cNvPr id="12" name="Google Shape;12;p7"/>
          <p:cNvSpPr txBox="1">
            <a:spLocks noGrp="1"/>
          </p:cNvSpPr>
          <p:nvPr>
            <p:ph type="sldNum" idx="12"/>
          </p:nvPr>
        </p:nvSpPr>
        <p:spPr>
          <a:xfrm>
            <a:off x="197260" y="4854411"/>
            <a:ext cx="401830" cy="273844"/>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3" name="Google Shape;13;p7"/>
          <p:cNvSpPr txBox="1">
            <a:spLocks noGrp="1"/>
          </p:cNvSpPr>
          <p:nvPr>
            <p:ph type="dt" idx="10"/>
          </p:nvPr>
        </p:nvSpPr>
        <p:spPr>
          <a:xfrm>
            <a:off x="609600" y="4854411"/>
            <a:ext cx="2057400" cy="27463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700" b="0" i="0" u="none" strike="noStrike" cap="none">
                <a:solidFill>
                  <a:srgbClr val="7F7F7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62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2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2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2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2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2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2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2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en.wikipedia.org/wiki/File:CMF_SearchPlan_on_Chart.JPG" TargetMode="External"/><Relationship Id="rId3" Type="http://schemas.openxmlformats.org/officeDocument/2006/relationships/hyperlink" Target="https://www.usmilitaryart.com/USCG+Aircraft-69/HHMH+65+Dolphin-807" TargetMode="External"/><Relationship Id="rId7" Type="http://schemas.openxmlformats.org/officeDocument/2006/relationships/hyperlink" Target="https://www.dcms.uscg.mil/Our-Organization/Assistant-Commandant-for-Acquisitions-CG-9/Programs/Air-Programs/SRR-MH-65/"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defensemedianetwork.com/stories/maritime-9-1-1/" TargetMode="External"/><Relationship Id="rId5" Type="http://schemas.openxmlformats.org/officeDocument/2006/relationships/hyperlink" Target="https://storymaps.arcgis.com/stories/2834ff7be6874a94accf430b1c11a178" TargetMode="External"/><Relationship Id="rId4" Type="http://schemas.openxmlformats.org/officeDocument/2006/relationships/hyperlink" Target="https://www.mycg.uscg.mil/News/Article/2841972/coast-guard-drones-can-see-underwater-and-inside-vessels-during-response-to-hur/"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
          <p:cNvSpPr txBox="1">
            <a:spLocks noGrp="1"/>
          </p:cNvSpPr>
          <p:nvPr>
            <p:ph type="body" idx="1"/>
          </p:nvPr>
        </p:nvSpPr>
        <p:spPr>
          <a:xfrm>
            <a:off x="1173000" y="3184650"/>
            <a:ext cx="6798000" cy="1752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500"/>
              </a:spcBef>
              <a:spcAft>
                <a:spcPts val="0"/>
              </a:spcAft>
              <a:buClr>
                <a:schemeClr val="dk1"/>
              </a:buClr>
              <a:buSzPts val="1800"/>
              <a:buFont typeface="Arial"/>
              <a:buNone/>
            </a:pPr>
            <a:r>
              <a:rPr lang="en-US" sz="1500"/>
              <a:t>ENM 607 Capstone</a:t>
            </a:r>
            <a:endParaRPr sz="1500" b="0"/>
          </a:p>
          <a:p>
            <a:pPr marL="0" lvl="0" indent="0" algn="ctr" rtl="0">
              <a:lnSpc>
                <a:spcPct val="100000"/>
              </a:lnSpc>
              <a:spcBef>
                <a:spcPts val="500"/>
              </a:spcBef>
              <a:spcAft>
                <a:spcPts val="0"/>
              </a:spcAft>
              <a:buClr>
                <a:schemeClr val="dk1"/>
              </a:buClr>
              <a:buSzPts val="1800"/>
              <a:buFont typeface="Arial"/>
              <a:buNone/>
            </a:pPr>
            <a:r>
              <a:rPr lang="en-US" sz="1500" b="0"/>
              <a:t>Evaluating the Effectiveness of ICE-Drones for Enhanced Search and Rescue with the U.S. Coast Guard</a:t>
            </a:r>
            <a:endParaRPr sz="1500" b="0"/>
          </a:p>
          <a:p>
            <a:pPr marL="0" lvl="0" indent="0" algn="ctr" rtl="0">
              <a:lnSpc>
                <a:spcPct val="100000"/>
              </a:lnSpc>
              <a:spcBef>
                <a:spcPts val="500"/>
              </a:spcBef>
              <a:spcAft>
                <a:spcPts val="0"/>
              </a:spcAft>
              <a:buClr>
                <a:schemeClr val="dk1"/>
              </a:buClr>
              <a:buSzPts val="1800"/>
              <a:buFont typeface="Arial"/>
              <a:buNone/>
            </a:pPr>
            <a:r>
              <a:rPr lang="en-US" sz="1500" b="0"/>
              <a:t>The Fantastic Five</a:t>
            </a:r>
            <a:endParaRPr sz="1500" b="0"/>
          </a:p>
          <a:p>
            <a:pPr marL="0" lvl="0" indent="0" algn="ctr" rtl="0">
              <a:lnSpc>
                <a:spcPct val="100000"/>
              </a:lnSpc>
              <a:spcBef>
                <a:spcPts val="500"/>
              </a:spcBef>
              <a:spcAft>
                <a:spcPts val="0"/>
              </a:spcAft>
              <a:buClr>
                <a:schemeClr val="dk1"/>
              </a:buClr>
              <a:buSzPts val="1800"/>
              <a:buFont typeface="Arial"/>
              <a:buNone/>
            </a:pPr>
            <a:r>
              <a:rPr lang="en-US" sz="1500" b="0"/>
              <a:t>Rocio Rivera, Gloria Rorie, Joanne Ro, Koffi Yegbe, Javier Delgado-Garcia</a:t>
            </a:r>
            <a:endParaRPr sz="1500" b="0"/>
          </a:p>
          <a:p>
            <a:pPr marL="0" lvl="0" indent="0" algn="ctr" rtl="0">
              <a:lnSpc>
                <a:spcPct val="100000"/>
              </a:lnSpc>
              <a:spcBef>
                <a:spcPts val="500"/>
              </a:spcBef>
              <a:spcAft>
                <a:spcPts val="0"/>
              </a:spcAft>
              <a:buClr>
                <a:schemeClr val="dk1"/>
              </a:buClr>
              <a:buSzPts val="1800"/>
              <a:buFont typeface="Arial"/>
              <a:buNone/>
            </a:pPr>
            <a:r>
              <a:rPr lang="en-US" sz="1500" b="0"/>
              <a:t>October 2023</a:t>
            </a:r>
            <a:endParaRPr sz="1500" b="0"/>
          </a:p>
        </p:txBody>
      </p:sp>
      <p:sp>
        <p:nvSpPr>
          <p:cNvPr id="124" name="Google Shape;124;p1"/>
          <p:cNvSpPr txBox="1">
            <a:spLocks noGrp="1"/>
          </p:cNvSpPr>
          <p:nvPr>
            <p:ph type="ctrTitle" idx="4294967295"/>
          </p:nvPr>
        </p:nvSpPr>
        <p:spPr>
          <a:xfrm>
            <a:off x="492150" y="738025"/>
            <a:ext cx="8159700" cy="1269300"/>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rgbClr val="00269A"/>
              </a:buClr>
              <a:buSzPts val="3200"/>
              <a:buFont typeface="Arial"/>
              <a:buNone/>
            </a:pPr>
            <a:r>
              <a:rPr lang="en-US" sz="2800" b="1" i="0" u="none" strike="noStrike" cap="none">
                <a:solidFill>
                  <a:srgbClr val="00269A"/>
                </a:solidFill>
                <a:latin typeface="Arial"/>
                <a:ea typeface="Arial"/>
                <a:cs typeface="Arial"/>
                <a:sym typeface="Arial"/>
              </a:rPr>
              <a:t>Evaluating the Effectiveness of ICE-Drones for Enhanced Search &amp; Rescue with the U.S. Coast Guard</a:t>
            </a:r>
            <a:endParaRPr sz="2800" b="1" i="0" u="none" strike="noStrike" cap="none">
              <a:solidFill>
                <a:srgbClr val="00269A"/>
              </a:solidFill>
              <a:latin typeface="Arial"/>
              <a:ea typeface="Arial"/>
              <a:cs typeface="Arial"/>
              <a:sym typeface="Arial"/>
            </a:endParaRPr>
          </a:p>
        </p:txBody>
      </p:sp>
      <p:sp>
        <p:nvSpPr>
          <p:cNvPr id="125" name="Google Shape;125;p1"/>
          <p:cNvSpPr txBox="1">
            <a:spLocks noGrp="1"/>
          </p:cNvSpPr>
          <p:nvPr>
            <p:ph type="sldNum" idx="12"/>
          </p:nvPr>
        </p:nvSpPr>
        <p:spPr>
          <a:xfrm>
            <a:off x="197260" y="4854411"/>
            <a:ext cx="401830"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US"/>
              <a:t>1</a:t>
            </a:fld>
            <a:endParaRPr/>
          </a:p>
        </p:txBody>
      </p:sp>
      <p:pic>
        <p:nvPicPr>
          <p:cNvPr id="126" name="Google Shape;126;p1" descr="Logo&#10;&#10;Description automatically generated"/>
          <p:cNvPicPr preferRelativeResize="0"/>
          <p:nvPr/>
        </p:nvPicPr>
        <p:blipFill rotWithShape="1">
          <a:blip r:embed="rId3">
            <a:alphaModFix/>
          </a:blip>
          <a:srcRect/>
          <a:stretch/>
        </p:blipFill>
        <p:spPr>
          <a:xfrm>
            <a:off x="4134837" y="2142300"/>
            <a:ext cx="874326" cy="87432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27534ef94f1_0_1"/>
          <p:cNvSpPr txBox="1">
            <a:spLocks noGrp="1"/>
          </p:cNvSpPr>
          <p:nvPr>
            <p:ph type="title"/>
          </p:nvPr>
        </p:nvSpPr>
        <p:spPr>
          <a:xfrm>
            <a:off x="340076" y="105511"/>
            <a:ext cx="7279800" cy="691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269A"/>
              </a:buClr>
              <a:buSzPts val="2400"/>
              <a:buFont typeface="Arial"/>
              <a:buNone/>
            </a:pPr>
            <a:r>
              <a:rPr lang="en-US"/>
              <a:t>Causal Diagram</a:t>
            </a:r>
            <a:endParaRPr/>
          </a:p>
        </p:txBody>
      </p:sp>
      <p:sp>
        <p:nvSpPr>
          <p:cNvPr id="206" name="Google Shape;206;g27534ef94f1_0_1"/>
          <p:cNvSpPr txBox="1">
            <a:spLocks noGrp="1"/>
          </p:cNvSpPr>
          <p:nvPr>
            <p:ph type="sldNum" idx="12"/>
          </p:nvPr>
        </p:nvSpPr>
        <p:spPr>
          <a:xfrm>
            <a:off x="197260" y="4854411"/>
            <a:ext cx="4017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fld id="{00000000-1234-1234-1234-123412341234}" type="slidenum">
              <a:rPr lang="en-US"/>
              <a:t>10</a:t>
            </a:fld>
            <a:endParaRPr/>
          </a:p>
        </p:txBody>
      </p:sp>
      <p:sp>
        <p:nvSpPr>
          <p:cNvPr id="207" name="Google Shape;207;g27534ef94f1_0_1"/>
          <p:cNvSpPr txBox="1"/>
          <p:nvPr/>
        </p:nvSpPr>
        <p:spPr>
          <a:xfrm>
            <a:off x="340075" y="968775"/>
            <a:ext cx="7706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8" name="Google Shape;208;g27534ef94f1_0_1"/>
          <p:cNvPicPr preferRelativeResize="0"/>
          <p:nvPr/>
        </p:nvPicPr>
        <p:blipFill rotWithShape="1">
          <a:blip r:embed="rId3">
            <a:alphaModFix/>
          </a:blip>
          <a:srcRect/>
          <a:stretch/>
        </p:blipFill>
        <p:spPr>
          <a:xfrm>
            <a:off x="970664" y="846277"/>
            <a:ext cx="7202676" cy="4137950"/>
          </a:xfrm>
          <a:prstGeom prst="rect">
            <a:avLst/>
          </a:prstGeom>
          <a:noFill/>
          <a:ln>
            <a:noFill/>
          </a:ln>
        </p:spPr>
      </p:pic>
      <p:sp>
        <p:nvSpPr>
          <p:cNvPr id="209" name="Google Shape;209;g27534ef94f1_0_1"/>
          <p:cNvSpPr txBox="1"/>
          <p:nvPr/>
        </p:nvSpPr>
        <p:spPr>
          <a:xfrm>
            <a:off x="2770700" y="968775"/>
            <a:ext cx="1385400" cy="736800"/>
          </a:xfrm>
          <a:prstGeom prst="rect">
            <a:avLst/>
          </a:prstGeom>
          <a:solidFill>
            <a:schemeClr val="lt1"/>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Arial"/>
                <a:ea typeface="Arial"/>
                <a:cs typeface="Arial"/>
                <a:sym typeface="Arial"/>
              </a:rPr>
              <a:t>Armada Drone enhancing capabilities of USCG search operations</a:t>
            </a:r>
            <a:endParaRPr sz="900" b="1" i="0" u="none" strike="noStrike" cap="non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28c0882b106_0_10"/>
          <p:cNvSpPr/>
          <p:nvPr/>
        </p:nvSpPr>
        <p:spPr>
          <a:xfrm>
            <a:off x="285450" y="3927400"/>
            <a:ext cx="4006800" cy="927000"/>
          </a:xfrm>
          <a:prstGeom prst="roundRect">
            <a:avLst>
              <a:gd name="adj" fmla="val 16667"/>
            </a:avLst>
          </a:prstGeom>
          <a:solidFill>
            <a:srgbClr val="F3F3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6" name="Google Shape;216;g28c0882b106_0_10"/>
          <p:cNvSpPr/>
          <p:nvPr/>
        </p:nvSpPr>
        <p:spPr>
          <a:xfrm>
            <a:off x="263875" y="2728650"/>
            <a:ext cx="4006800" cy="927000"/>
          </a:xfrm>
          <a:prstGeom prst="roundRect">
            <a:avLst>
              <a:gd name="adj" fmla="val 16667"/>
            </a:avLst>
          </a:prstGeom>
          <a:solidFill>
            <a:srgbClr val="F3F3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7" name="Google Shape;217;g28c0882b106_0_10"/>
          <p:cNvSpPr/>
          <p:nvPr/>
        </p:nvSpPr>
        <p:spPr>
          <a:xfrm>
            <a:off x="279050" y="1046375"/>
            <a:ext cx="4006800" cy="1334100"/>
          </a:xfrm>
          <a:prstGeom prst="roundRect">
            <a:avLst>
              <a:gd name="adj" fmla="val 16667"/>
            </a:avLst>
          </a:prstGeom>
          <a:solidFill>
            <a:srgbClr val="F3F3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18" name="Google Shape;218;g28c0882b106_0_10"/>
          <p:cNvPicPr preferRelativeResize="0"/>
          <p:nvPr/>
        </p:nvPicPr>
        <p:blipFill>
          <a:blip r:embed="rId3">
            <a:alphaModFix/>
          </a:blip>
          <a:stretch>
            <a:fillRect/>
          </a:stretch>
        </p:blipFill>
        <p:spPr>
          <a:xfrm>
            <a:off x="4498925" y="1284025"/>
            <a:ext cx="4443199" cy="3308100"/>
          </a:xfrm>
          <a:prstGeom prst="rect">
            <a:avLst/>
          </a:prstGeom>
          <a:noFill/>
          <a:ln>
            <a:noFill/>
          </a:ln>
        </p:spPr>
      </p:pic>
      <p:sp>
        <p:nvSpPr>
          <p:cNvPr id="219" name="Google Shape;219;g28c0882b106_0_10"/>
          <p:cNvSpPr txBox="1">
            <a:spLocks noGrp="1"/>
          </p:cNvSpPr>
          <p:nvPr>
            <p:ph type="title"/>
          </p:nvPr>
        </p:nvSpPr>
        <p:spPr>
          <a:xfrm>
            <a:off x="340076" y="105511"/>
            <a:ext cx="7279800" cy="6912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Mathematical Equations</a:t>
            </a:r>
            <a:endParaRPr/>
          </a:p>
        </p:txBody>
      </p:sp>
      <p:sp>
        <p:nvSpPr>
          <p:cNvPr id="220" name="Google Shape;220;g28c0882b106_0_10"/>
          <p:cNvSpPr txBox="1">
            <a:spLocks noGrp="1"/>
          </p:cNvSpPr>
          <p:nvPr>
            <p:ph type="sldNum" idx="12"/>
          </p:nvPr>
        </p:nvSpPr>
        <p:spPr>
          <a:xfrm>
            <a:off x="197260" y="4854411"/>
            <a:ext cx="4017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11</a:t>
            </a:fld>
            <a:endParaRPr/>
          </a:p>
        </p:txBody>
      </p:sp>
      <p:sp>
        <p:nvSpPr>
          <p:cNvPr id="221" name="Google Shape;221;g28c0882b106_0_10"/>
          <p:cNvSpPr txBox="1"/>
          <p:nvPr/>
        </p:nvSpPr>
        <p:spPr>
          <a:xfrm>
            <a:off x="279050" y="1221588"/>
            <a:ext cx="4006800" cy="10314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800"/>
              </a:spcAft>
              <a:buNone/>
            </a:pPr>
            <a:r>
              <a:rPr lang="en-US" sz="1100" b="1">
                <a:solidFill>
                  <a:schemeClr val="dk2"/>
                </a:solidFill>
              </a:rPr>
              <a:t>Area covered in the assigned time</a:t>
            </a:r>
            <a:r>
              <a:rPr lang="en-US" sz="1100">
                <a:solidFill>
                  <a:schemeClr val="dk2"/>
                </a:solidFill>
              </a:rPr>
              <a:t> = (Endurance-Time to setup the aircraft)*(Velocity at searching mode)*(Swath width covered by sensors on board or human sight)*(number of units on the mission)*(time of search)/(Endurance*1000)</a:t>
            </a:r>
            <a:endParaRPr sz="1100">
              <a:solidFill>
                <a:schemeClr val="dk2"/>
              </a:solidFill>
            </a:endParaRPr>
          </a:p>
        </p:txBody>
      </p:sp>
      <p:sp>
        <p:nvSpPr>
          <p:cNvPr id="222" name="Google Shape;222;g28c0882b106_0_10"/>
          <p:cNvSpPr txBox="1"/>
          <p:nvPr/>
        </p:nvSpPr>
        <p:spPr>
          <a:xfrm>
            <a:off x="307800" y="2861600"/>
            <a:ext cx="3962100" cy="6927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800"/>
              </a:spcAft>
              <a:buNone/>
            </a:pPr>
            <a:r>
              <a:rPr lang="en-US" sz="1100" b="1">
                <a:solidFill>
                  <a:schemeClr val="dk2"/>
                </a:solidFill>
              </a:rPr>
              <a:t>Effective time of search </a:t>
            </a:r>
            <a:r>
              <a:rPr lang="en-US" sz="1100">
                <a:solidFill>
                  <a:schemeClr val="dk2"/>
                </a:solidFill>
              </a:rPr>
              <a:t>= (Area to be covered*Assigned time of search)/(area covered in the assigned time + area covered by drones)</a:t>
            </a:r>
            <a:endParaRPr sz="1100">
              <a:solidFill>
                <a:schemeClr val="dk2"/>
              </a:solidFill>
            </a:endParaRPr>
          </a:p>
        </p:txBody>
      </p:sp>
      <p:sp>
        <p:nvSpPr>
          <p:cNvPr id="223" name="Google Shape;223;g28c0882b106_0_10"/>
          <p:cNvSpPr txBox="1"/>
          <p:nvPr/>
        </p:nvSpPr>
        <p:spPr>
          <a:xfrm>
            <a:off x="333150" y="4083300"/>
            <a:ext cx="3911400" cy="5232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800"/>
              </a:spcAft>
              <a:buNone/>
            </a:pPr>
            <a:r>
              <a:rPr lang="en-US" sz="1100" b="1">
                <a:solidFill>
                  <a:schemeClr val="dk2"/>
                </a:solidFill>
              </a:rPr>
              <a:t>Effectiveness of the search mission </a:t>
            </a:r>
            <a:r>
              <a:rPr lang="en-US" sz="1100">
                <a:solidFill>
                  <a:schemeClr val="dk2"/>
                </a:solidFill>
              </a:rPr>
              <a:t>= Assigned time of search - Effective time of search)/Assigned time of search</a:t>
            </a:r>
            <a:endParaRPr sz="1100">
              <a:solidFill>
                <a:schemeClr val="dk2"/>
              </a:solidFill>
            </a:endParaRPr>
          </a:p>
        </p:txBody>
      </p:sp>
      <p:sp>
        <p:nvSpPr>
          <p:cNvPr id="224" name="Google Shape;224;g28c0882b106_0_10"/>
          <p:cNvSpPr/>
          <p:nvPr/>
        </p:nvSpPr>
        <p:spPr>
          <a:xfrm>
            <a:off x="375775" y="879025"/>
            <a:ext cx="1377900" cy="3288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a:solidFill>
                  <a:schemeClr val="lt1"/>
                </a:solidFill>
              </a:rPr>
              <a:t>Equation 1</a:t>
            </a:r>
            <a:endParaRPr sz="1200" b="1">
              <a:solidFill>
                <a:schemeClr val="lt1"/>
              </a:solidFill>
            </a:endParaRPr>
          </a:p>
        </p:txBody>
      </p:sp>
      <p:sp>
        <p:nvSpPr>
          <p:cNvPr id="225" name="Google Shape;225;g28c0882b106_0_10"/>
          <p:cNvSpPr/>
          <p:nvPr/>
        </p:nvSpPr>
        <p:spPr>
          <a:xfrm>
            <a:off x="375775" y="2532800"/>
            <a:ext cx="1377900" cy="3288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a:solidFill>
                  <a:schemeClr val="lt1"/>
                </a:solidFill>
              </a:rPr>
              <a:t>Equation 2</a:t>
            </a:r>
            <a:endParaRPr sz="1200" b="1">
              <a:solidFill>
                <a:schemeClr val="lt1"/>
              </a:solidFill>
            </a:endParaRPr>
          </a:p>
        </p:txBody>
      </p:sp>
      <p:sp>
        <p:nvSpPr>
          <p:cNvPr id="226" name="Google Shape;226;g28c0882b106_0_10"/>
          <p:cNvSpPr/>
          <p:nvPr/>
        </p:nvSpPr>
        <p:spPr>
          <a:xfrm>
            <a:off x="418175" y="3752900"/>
            <a:ext cx="1377900" cy="3288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a:solidFill>
                  <a:schemeClr val="lt1"/>
                </a:solidFill>
              </a:rPr>
              <a:t>Equation 3</a:t>
            </a:r>
            <a:endParaRPr sz="1200" b="1">
              <a:solidFill>
                <a:schemeClr val="lt1"/>
              </a:solidFill>
            </a:endParaRPr>
          </a:p>
        </p:txBody>
      </p:sp>
      <p:sp>
        <p:nvSpPr>
          <p:cNvPr id="227" name="Google Shape;227;g28c0882b106_0_10"/>
          <p:cNvSpPr txBox="1"/>
          <p:nvPr/>
        </p:nvSpPr>
        <p:spPr>
          <a:xfrm>
            <a:off x="8687075" y="4515925"/>
            <a:ext cx="401700" cy="31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900"/>
              <a:t>[7]</a:t>
            </a:r>
            <a:endParaRPr sz="9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2476fc718c8_1_3"/>
          <p:cNvSpPr/>
          <p:nvPr/>
        </p:nvSpPr>
        <p:spPr>
          <a:xfrm>
            <a:off x="1064700" y="4387900"/>
            <a:ext cx="6685800" cy="691200"/>
          </a:xfrm>
          <a:prstGeom prst="roundRect">
            <a:avLst>
              <a:gd name="adj" fmla="val 16667"/>
            </a:avLst>
          </a:prstGeom>
          <a:solidFill>
            <a:srgbClr val="C9DAF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4" name="Google Shape;234;g2476fc718c8_1_3"/>
          <p:cNvSpPr/>
          <p:nvPr/>
        </p:nvSpPr>
        <p:spPr>
          <a:xfrm>
            <a:off x="70450" y="845500"/>
            <a:ext cx="6419700" cy="939600"/>
          </a:xfrm>
          <a:prstGeom prst="roundRect">
            <a:avLst>
              <a:gd name="adj" fmla="val 16667"/>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5" name="Google Shape;235;g2476fc718c8_1_3"/>
          <p:cNvSpPr txBox="1">
            <a:spLocks noGrp="1"/>
          </p:cNvSpPr>
          <p:nvPr>
            <p:ph type="title"/>
          </p:nvPr>
        </p:nvSpPr>
        <p:spPr>
          <a:xfrm>
            <a:off x="340076" y="105511"/>
            <a:ext cx="7279800" cy="691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1100"/>
              <a:buFont typeface="Arial"/>
              <a:buNone/>
            </a:pPr>
            <a:r>
              <a:rPr lang="en-US" dirty="0">
                <a:solidFill>
                  <a:schemeClr val="dk1"/>
                </a:solidFill>
              </a:rPr>
              <a:t>Scenario #1</a:t>
            </a:r>
            <a:endParaRPr dirty="0"/>
          </a:p>
        </p:txBody>
      </p:sp>
      <p:sp>
        <p:nvSpPr>
          <p:cNvPr id="236" name="Google Shape;236;g2476fc718c8_1_3"/>
          <p:cNvSpPr txBox="1">
            <a:spLocks noGrp="1"/>
          </p:cNvSpPr>
          <p:nvPr>
            <p:ph type="sldNum" idx="12"/>
          </p:nvPr>
        </p:nvSpPr>
        <p:spPr>
          <a:xfrm>
            <a:off x="197260" y="4854411"/>
            <a:ext cx="4017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US"/>
              <a:t>12</a:t>
            </a:fld>
            <a:endParaRPr/>
          </a:p>
        </p:txBody>
      </p:sp>
      <p:pic>
        <p:nvPicPr>
          <p:cNvPr id="237" name="Google Shape;237;g2476fc718c8_1_3"/>
          <p:cNvPicPr preferRelativeResize="0"/>
          <p:nvPr/>
        </p:nvPicPr>
        <p:blipFill>
          <a:blip r:embed="rId3">
            <a:alphaModFix/>
          </a:blip>
          <a:stretch>
            <a:fillRect/>
          </a:stretch>
        </p:blipFill>
        <p:spPr>
          <a:xfrm>
            <a:off x="455800" y="1858638"/>
            <a:ext cx="8154100" cy="2506312"/>
          </a:xfrm>
          <a:prstGeom prst="rect">
            <a:avLst/>
          </a:prstGeom>
          <a:noFill/>
          <a:ln>
            <a:noFill/>
          </a:ln>
        </p:spPr>
      </p:pic>
      <p:sp>
        <p:nvSpPr>
          <p:cNvPr id="238" name="Google Shape;238;g2476fc718c8_1_3"/>
          <p:cNvSpPr txBox="1"/>
          <p:nvPr/>
        </p:nvSpPr>
        <p:spPr>
          <a:xfrm>
            <a:off x="181750" y="845500"/>
            <a:ext cx="6197100" cy="1008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900"/>
              <a:buFont typeface="Arial"/>
              <a:buNone/>
            </a:pPr>
            <a:r>
              <a:rPr lang="en-US" sz="900" b="1" i="1" u="none" strike="noStrike" cap="none">
                <a:solidFill>
                  <a:srgbClr val="000000"/>
                </a:solidFill>
              </a:rPr>
              <a:t>Assumptions</a:t>
            </a:r>
            <a:endParaRPr sz="900" b="1" i="1" u="none" strike="noStrike" cap="none">
              <a:solidFill>
                <a:srgbClr val="000000"/>
              </a:solidFill>
            </a:endParaRPr>
          </a:p>
          <a:p>
            <a:pPr marL="0" marR="0" lvl="0" indent="0" algn="l" rtl="0">
              <a:lnSpc>
                <a:spcPct val="115000"/>
              </a:lnSpc>
              <a:spcBef>
                <a:spcPts val="0"/>
              </a:spcBef>
              <a:spcAft>
                <a:spcPts val="0"/>
              </a:spcAft>
              <a:buClr>
                <a:schemeClr val="dk2"/>
              </a:buClr>
              <a:buSzPts val="1100"/>
              <a:buFont typeface="Arial"/>
              <a:buNone/>
            </a:pPr>
            <a:r>
              <a:rPr lang="en-US" sz="900" i="0" u="none" strike="noStrike" cap="none">
                <a:solidFill>
                  <a:schemeClr val="dk2"/>
                </a:solidFill>
              </a:rPr>
              <a:t>•The search will cover 1200 square kilometers</a:t>
            </a:r>
            <a:r>
              <a:rPr lang="en-US" sz="900">
                <a:solidFill>
                  <a:schemeClr val="dk2"/>
                </a:solidFill>
              </a:rPr>
              <a:t> </a:t>
            </a:r>
            <a:r>
              <a:rPr lang="en-US" sz="900" i="0" u="none" strike="noStrike" cap="none">
                <a:solidFill>
                  <a:schemeClr val="dk2"/>
                </a:solidFill>
              </a:rPr>
              <a:t>(It is a rectangle of 30x40 km)</a:t>
            </a:r>
            <a:endParaRPr sz="900" i="0" u="none" strike="noStrike" cap="none">
              <a:solidFill>
                <a:schemeClr val="dk2"/>
              </a:solidFill>
            </a:endParaRPr>
          </a:p>
          <a:p>
            <a:pPr marL="0" marR="0" lvl="0" indent="0" algn="l" rtl="0">
              <a:lnSpc>
                <a:spcPct val="115000"/>
              </a:lnSpc>
              <a:spcBef>
                <a:spcPts val="0"/>
              </a:spcBef>
              <a:spcAft>
                <a:spcPts val="0"/>
              </a:spcAft>
              <a:buClr>
                <a:schemeClr val="dk2"/>
              </a:buClr>
              <a:buSzPts val="1100"/>
              <a:buFont typeface="Arial"/>
              <a:buNone/>
            </a:pPr>
            <a:r>
              <a:rPr lang="en-US" sz="900" i="0" u="none" strike="noStrike" cap="none">
                <a:solidFill>
                  <a:schemeClr val="dk2"/>
                </a:solidFill>
              </a:rPr>
              <a:t>•The time assigned to the mission is 24 hours</a:t>
            </a:r>
            <a:endParaRPr sz="900" i="0" u="none" strike="noStrike" cap="none">
              <a:solidFill>
                <a:schemeClr val="dk2"/>
              </a:solidFill>
            </a:endParaRPr>
          </a:p>
          <a:p>
            <a:pPr marL="0" marR="0" lvl="0" indent="0" algn="l" rtl="0">
              <a:lnSpc>
                <a:spcPct val="115000"/>
              </a:lnSpc>
              <a:spcBef>
                <a:spcPts val="0"/>
              </a:spcBef>
              <a:spcAft>
                <a:spcPts val="0"/>
              </a:spcAft>
              <a:buClr>
                <a:schemeClr val="dk2"/>
              </a:buClr>
              <a:buSzPts val="1100"/>
              <a:buFont typeface="Arial"/>
              <a:buNone/>
            </a:pPr>
            <a:r>
              <a:rPr lang="en-US" sz="900" i="0" u="none" strike="noStrike" cap="none">
                <a:solidFill>
                  <a:schemeClr val="dk2"/>
                </a:solidFill>
              </a:rPr>
              <a:t>•The speed and the swath width of the search are </a:t>
            </a:r>
            <a:r>
              <a:rPr lang="en-US" sz="900">
                <a:solidFill>
                  <a:schemeClr val="dk2"/>
                </a:solidFill>
              </a:rPr>
              <a:t>110</a:t>
            </a:r>
            <a:r>
              <a:rPr lang="en-US" sz="900" i="0" u="none" strike="noStrike" cap="none">
                <a:solidFill>
                  <a:schemeClr val="dk2"/>
                </a:solidFill>
              </a:rPr>
              <a:t> km/h and 500 m, respectively.</a:t>
            </a:r>
            <a:endParaRPr sz="900" i="0" u="none" strike="noStrike" cap="none">
              <a:solidFill>
                <a:schemeClr val="dk2"/>
              </a:solidFill>
            </a:endParaRPr>
          </a:p>
          <a:p>
            <a:pPr marL="0" marR="0" lvl="0" indent="0" algn="l" rtl="0">
              <a:lnSpc>
                <a:spcPct val="115000"/>
              </a:lnSpc>
              <a:spcBef>
                <a:spcPts val="0"/>
              </a:spcBef>
              <a:spcAft>
                <a:spcPts val="0"/>
              </a:spcAft>
              <a:buClr>
                <a:schemeClr val="dk2"/>
              </a:buClr>
              <a:buSzPts val="1100"/>
              <a:buFont typeface="Arial"/>
              <a:buNone/>
            </a:pPr>
            <a:r>
              <a:rPr lang="en-US" sz="900" i="0" u="none" strike="noStrike" cap="none">
                <a:solidFill>
                  <a:schemeClr val="dk2"/>
                </a:solidFill>
              </a:rPr>
              <a:t>•The readiness time is the preparation of the crew and setup of the aircraft. And also, it will be the time for refueling</a:t>
            </a:r>
            <a:r>
              <a:rPr lang="en-US" sz="900" i="1" u="none" strike="noStrike" cap="none">
                <a:solidFill>
                  <a:schemeClr val="dk2"/>
                </a:solidFill>
              </a:rPr>
              <a:t>.</a:t>
            </a:r>
            <a:endParaRPr sz="900" b="1" u="none" strike="noStrike" cap="none">
              <a:solidFill>
                <a:srgbClr val="000000"/>
              </a:solidFill>
            </a:endParaRPr>
          </a:p>
          <a:p>
            <a:pPr marL="0" marR="0" lvl="0" indent="0" algn="l" rtl="0">
              <a:lnSpc>
                <a:spcPct val="100000"/>
              </a:lnSpc>
              <a:spcBef>
                <a:spcPts val="0"/>
              </a:spcBef>
              <a:spcAft>
                <a:spcPts val="0"/>
              </a:spcAft>
              <a:buClr>
                <a:srgbClr val="000000"/>
              </a:buClr>
              <a:buSzPts val="1200"/>
              <a:buFont typeface="Arial"/>
              <a:buNone/>
            </a:pPr>
            <a:endParaRPr sz="1200" i="0" u="none" strike="noStrike" cap="none">
              <a:solidFill>
                <a:srgbClr val="000000"/>
              </a:solidFill>
            </a:endParaRPr>
          </a:p>
        </p:txBody>
      </p:sp>
      <p:sp>
        <p:nvSpPr>
          <p:cNvPr id="239" name="Google Shape;239;g2476fc718c8_1_3"/>
          <p:cNvSpPr txBox="1"/>
          <p:nvPr/>
        </p:nvSpPr>
        <p:spPr>
          <a:xfrm>
            <a:off x="1064700" y="4413400"/>
            <a:ext cx="6685800" cy="6402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US" sz="800" b="1" i="1">
                <a:solidFill>
                  <a:schemeClr val="dk1"/>
                </a:solidFill>
              </a:rPr>
              <a:t>Equation 1 </a:t>
            </a:r>
            <a:r>
              <a:rPr lang="en-US" sz="800" b="1" i="1" u="none" strike="noStrike" cap="none">
                <a:solidFill>
                  <a:srgbClr val="000000"/>
                </a:solidFill>
                <a:latin typeface="Arial"/>
                <a:ea typeface="Arial"/>
                <a:cs typeface="Arial"/>
                <a:sym typeface="Arial"/>
              </a:rPr>
              <a:t>Area Covered </a:t>
            </a:r>
            <a:r>
              <a:rPr lang="en-US" sz="800" b="0" i="1" u="none" strike="noStrike" cap="none">
                <a:solidFill>
                  <a:srgbClr val="000000"/>
                </a:solidFill>
                <a:latin typeface="Arial"/>
                <a:ea typeface="Arial"/>
                <a:cs typeface="Arial"/>
                <a:sym typeface="Arial"/>
              </a:rPr>
              <a:t>= (Endurance - Readiness Time)*(Velocity in Searching mode)*(Swath Width Covered by Sensors on Board)*</a:t>
            </a:r>
            <a:endParaRPr sz="800" b="0" i="1"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US" sz="800" b="0" i="1" u="none" strike="noStrike" cap="none">
                <a:solidFill>
                  <a:srgbClr val="000000"/>
                </a:solidFill>
                <a:latin typeface="Arial"/>
                <a:ea typeface="Arial"/>
                <a:cs typeface="Arial"/>
                <a:sym typeface="Arial"/>
              </a:rPr>
              <a:t>(Number of Units on the Mission)*(Time of Search)/(Endurance*1000)</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US" sz="800" b="1" i="1">
                <a:solidFill>
                  <a:schemeClr val="dk1"/>
                </a:solidFill>
              </a:rPr>
              <a:t>Equation 2 </a:t>
            </a:r>
            <a:r>
              <a:rPr lang="en-US" sz="800" b="1" i="1" u="none" strike="noStrike" cap="none">
                <a:solidFill>
                  <a:srgbClr val="000000"/>
                </a:solidFill>
                <a:latin typeface="Arial"/>
                <a:ea typeface="Arial"/>
                <a:cs typeface="Arial"/>
                <a:sym typeface="Arial"/>
              </a:rPr>
              <a:t>Effective Time of Search </a:t>
            </a:r>
            <a:r>
              <a:rPr lang="en-US" sz="800" b="0" i="1" u="none" strike="noStrike" cap="none">
                <a:solidFill>
                  <a:srgbClr val="000000"/>
                </a:solidFill>
                <a:latin typeface="Arial"/>
                <a:ea typeface="Arial"/>
                <a:cs typeface="Arial"/>
                <a:sym typeface="Arial"/>
              </a:rPr>
              <a:t>= Area to be Searched/(Area Covered/Assigned Time of Search)</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US" sz="800" b="1" i="1">
                <a:solidFill>
                  <a:schemeClr val="dk1"/>
                </a:solidFill>
              </a:rPr>
              <a:t>Equation 3 </a:t>
            </a:r>
            <a:r>
              <a:rPr lang="en-US" sz="800" b="1" i="1" u="none" strike="noStrike" cap="none">
                <a:solidFill>
                  <a:srgbClr val="000000"/>
                </a:solidFill>
                <a:latin typeface="Arial"/>
                <a:ea typeface="Arial"/>
                <a:cs typeface="Arial"/>
                <a:sym typeface="Arial"/>
              </a:rPr>
              <a:t>Effectiveness of Search </a:t>
            </a:r>
            <a:r>
              <a:rPr lang="en-US" sz="800" b="0" i="1" u="none" strike="noStrike" cap="none">
                <a:solidFill>
                  <a:srgbClr val="000000"/>
                </a:solidFill>
                <a:latin typeface="Arial"/>
                <a:ea typeface="Arial"/>
                <a:cs typeface="Arial"/>
                <a:sym typeface="Arial"/>
              </a:rPr>
              <a:t>= (Assigned Time of Search - Effective Time of Search)/Assigned Time of Search</a:t>
            </a:r>
            <a:endParaRPr sz="800" b="0" i="0" u="none" strike="noStrike" cap="none">
              <a:solidFill>
                <a:srgbClr val="000000"/>
              </a:solidFill>
              <a:latin typeface="Arial"/>
              <a:ea typeface="Arial"/>
              <a:cs typeface="Arial"/>
              <a:sym typeface="Arial"/>
            </a:endParaRPr>
          </a:p>
        </p:txBody>
      </p:sp>
      <p:sp>
        <p:nvSpPr>
          <p:cNvPr id="240" name="Google Shape;240;g2476fc718c8_1_3"/>
          <p:cNvSpPr/>
          <p:nvPr/>
        </p:nvSpPr>
        <p:spPr>
          <a:xfrm>
            <a:off x="4468900" y="673275"/>
            <a:ext cx="4526400" cy="640200"/>
          </a:xfrm>
          <a:prstGeom prst="roundRect">
            <a:avLst>
              <a:gd name="adj" fmla="val 16667"/>
            </a:avLst>
          </a:prstGeom>
          <a:solidFill>
            <a:schemeClr val="dk1"/>
          </a:solidFill>
          <a:ln>
            <a:noFill/>
          </a:ln>
          <a:effectLst>
            <a:outerShdw blurRad="57150" dist="28575" dir="1140000" algn="bl" rotWithShape="0">
              <a:srgbClr val="000000">
                <a:alpha val="4941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900" b="1" i="0" u="none" strike="noStrike" cap="none">
                <a:solidFill>
                  <a:schemeClr val="lt1"/>
                </a:solidFill>
                <a:latin typeface="Arial"/>
                <a:ea typeface="Arial"/>
                <a:cs typeface="Arial"/>
                <a:sym typeface="Arial"/>
              </a:rPr>
              <a:t>Mission Scenario: </a:t>
            </a:r>
            <a:r>
              <a:rPr lang="en-US" sz="900" b="0" i="0" u="none" strike="noStrike" cap="none">
                <a:solidFill>
                  <a:schemeClr val="lt1"/>
                </a:solidFill>
                <a:latin typeface="Arial"/>
                <a:ea typeface="Arial"/>
                <a:cs typeface="Arial"/>
                <a:sym typeface="Arial"/>
              </a:rPr>
              <a:t>To the current state (3 MH-65, time constraint of 24h, and area constraint 1200 km²), we introduce one drone into the search.</a:t>
            </a:r>
            <a:endParaRPr sz="900" b="0" i="1" u="none" strike="noStrike" cap="non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g2476fc718c8_1_9"/>
          <p:cNvSpPr txBox="1">
            <a:spLocks noGrp="1"/>
          </p:cNvSpPr>
          <p:nvPr>
            <p:ph type="title"/>
          </p:nvPr>
        </p:nvSpPr>
        <p:spPr>
          <a:xfrm>
            <a:off x="340076" y="105511"/>
            <a:ext cx="7279800" cy="691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1100"/>
              <a:buFont typeface="Arial"/>
              <a:buNone/>
            </a:pPr>
            <a:r>
              <a:rPr lang="en-US">
                <a:solidFill>
                  <a:schemeClr val="dk1"/>
                </a:solidFill>
              </a:rPr>
              <a:t>Scenario #2</a:t>
            </a:r>
            <a:endParaRPr/>
          </a:p>
        </p:txBody>
      </p:sp>
      <p:sp>
        <p:nvSpPr>
          <p:cNvPr id="247" name="Google Shape;247;g2476fc718c8_1_9"/>
          <p:cNvSpPr txBox="1">
            <a:spLocks noGrp="1"/>
          </p:cNvSpPr>
          <p:nvPr>
            <p:ph type="sldNum" idx="12"/>
          </p:nvPr>
        </p:nvSpPr>
        <p:spPr>
          <a:xfrm>
            <a:off x="197260" y="4854411"/>
            <a:ext cx="4017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US"/>
              <a:t>13</a:t>
            </a:fld>
            <a:endParaRPr/>
          </a:p>
        </p:txBody>
      </p:sp>
      <p:sp>
        <p:nvSpPr>
          <p:cNvPr id="248" name="Google Shape;248;g2476fc718c8_1_9"/>
          <p:cNvSpPr/>
          <p:nvPr/>
        </p:nvSpPr>
        <p:spPr>
          <a:xfrm>
            <a:off x="3925900" y="929075"/>
            <a:ext cx="4947900" cy="612300"/>
          </a:xfrm>
          <a:prstGeom prst="roundRect">
            <a:avLst>
              <a:gd name="adj" fmla="val 16667"/>
            </a:avLst>
          </a:prstGeom>
          <a:solidFill>
            <a:schemeClr val="dk1"/>
          </a:solidFill>
          <a:ln>
            <a:noFill/>
          </a:ln>
          <a:effectLst>
            <a:outerShdw blurRad="57150" dist="28575" dir="1140000" algn="bl" rotWithShape="0">
              <a:srgbClr val="000000">
                <a:alpha val="4941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chemeClr val="lt1"/>
                </a:solidFill>
                <a:latin typeface="Arial"/>
                <a:ea typeface="Arial"/>
                <a:cs typeface="Arial"/>
                <a:sym typeface="Arial"/>
              </a:rPr>
              <a:t>Mission Scenario: </a:t>
            </a:r>
            <a:r>
              <a:rPr lang="en-US" sz="1000" b="0" i="0" u="none" strike="noStrike" cap="none">
                <a:solidFill>
                  <a:schemeClr val="lt1"/>
                </a:solidFill>
                <a:latin typeface="Arial"/>
                <a:ea typeface="Arial"/>
                <a:cs typeface="Arial"/>
                <a:sym typeface="Arial"/>
              </a:rPr>
              <a:t>To the current state, we introduce two drones into the search</a:t>
            </a:r>
            <a:endParaRPr sz="1000" b="0" i="1" u="none" strike="noStrike" cap="none">
              <a:solidFill>
                <a:schemeClr val="lt1"/>
              </a:solidFill>
              <a:latin typeface="Arial"/>
              <a:ea typeface="Arial"/>
              <a:cs typeface="Arial"/>
              <a:sym typeface="Arial"/>
            </a:endParaRPr>
          </a:p>
        </p:txBody>
      </p:sp>
      <p:pic>
        <p:nvPicPr>
          <p:cNvPr id="249" name="Google Shape;249;g2476fc718c8_1_9"/>
          <p:cNvPicPr preferRelativeResize="0"/>
          <p:nvPr/>
        </p:nvPicPr>
        <p:blipFill>
          <a:blip r:embed="rId3">
            <a:alphaModFix/>
          </a:blip>
          <a:stretch>
            <a:fillRect/>
          </a:stretch>
        </p:blipFill>
        <p:spPr>
          <a:xfrm>
            <a:off x="436413" y="1666188"/>
            <a:ext cx="8271175" cy="2471125"/>
          </a:xfrm>
          <a:prstGeom prst="rect">
            <a:avLst/>
          </a:prstGeom>
          <a:noFill/>
          <a:ln>
            <a:noFill/>
          </a:ln>
        </p:spPr>
      </p:pic>
      <p:sp>
        <p:nvSpPr>
          <p:cNvPr id="250" name="Google Shape;250;g2476fc718c8_1_9"/>
          <p:cNvSpPr/>
          <p:nvPr/>
        </p:nvSpPr>
        <p:spPr>
          <a:xfrm>
            <a:off x="1064700" y="4387900"/>
            <a:ext cx="6685800" cy="691200"/>
          </a:xfrm>
          <a:prstGeom prst="roundRect">
            <a:avLst>
              <a:gd name="adj" fmla="val 16667"/>
            </a:avLst>
          </a:prstGeom>
          <a:solidFill>
            <a:srgbClr val="C9DAF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1" name="Google Shape;251;g2476fc718c8_1_9"/>
          <p:cNvSpPr txBox="1"/>
          <p:nvPr/>
        </p:nvSpPr>
        <p:spPr>
          <a:xfrm>
            <a:off x="1064700" y="4413400"/>
            <a:ext cx="6685800" cy="6402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US" sz="800" b="1" i="1">
                <a:solidFill>
                  <a:schemeClr val="dk1"/>
                </a:solidFill>
              </a:rPr>
              <a:t>Equation 1 </a:t>
            </a:r>
            <a:r>
              <a:rPr lang="en-US" sz="800" b="1" i="1" u="none" strike="noStrike" cap="none">
                <a:solidFill>
                  <a:srgbClr val="000000"/>
                </a:solidFill>
                <a:latin typeface="Arial"/>
                <a:ea typeface="Arial"/>
                <a:cs typeface="Arial"/>
                <a:sym typeface="Arial"/>
              </a:rPr>
              <a:t>Area Covered </a:t>
            </a:r>
            <a:r>
              <a:rPr lang="en-US" sz="800" b="0" i="1" u="none" strike="noStrike" cap="none">
                <a:solidFill>
                  <a:srgbClr val="000000"/>
                </a:solidFill>
                <a:latin typeface="Arial"/>
                <a:ea typeface="Arial"/>
                <a:cs typeface="Arial"/>
                <a:sym typeface="Arial"/>
              </a:rPr>
              <a:t>= (Endurance - Readiness Time)*(Velocity in Searching mode)*(Swath Width Covered by Sensors on Board)*</a:t>
            </a:r>
            <a:endParaRPr sz="800" b="0" i="1"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US" sz="800" b="0" i="1" u="none" strike="noStrike" cap="none">
                <a:solidFill>
                  <a:srgbClr val="000000"/>
                </a:solidFill>
                <a:latin typeface="Arial"/>
                <a:ea typeface="Arial"/>
                <a:cs typeface="Arial"/>
                <a:sym typeface="Arial"/>
              </a:rPr>
              <a:t>(Number of Units on the Mission)*(Time of Search)/(Endurance*1000)</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US" sz="800" b="1" i="1">
                <a:solidFill>
                  <a:schemeClr val="dk1"/>
                </a:solidFill>
              </a:rPr>
              <a:t>Equation 2 </a:t>
            </a:r>
            <a:r>
              <a:rPr lang="en-US" sz="800" b="1" i="1" u="none" strike="noStrike" cap="none">
                <a:solidFill>
                  <a:srgbClr val="000000"/>
                </a:solidFill>
                <a:latin typeface="Arial"/>
                <a:ea typeface="Arial"/>
                <a:cs typeface="Arial"/>
                <a:sym typeface="Arial"/>
              </a:rPr>
              <a:t>Effective Time of Search </a:t>
            </a:r>
            <a:r>
              <a:rPr lang="en-US" sz="800" b="0" i="1" u="none" strike="noStrike" cap="none">
                <a:solidFill>
                  <a:srgbClr val="000000"/>
                </a:solidFill>
                <a:latin typeface="Arial"/>
                <a:ea typeface="Arial"/>
                <a:cs typeface="Arial"/>
                <a:sym typeface="Arial"/>
              </a:rPr>
              <a:t>= Area to be Searched/(Area Covered/Assigned Time of Search)</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US" sz="800" b="1" i="1">
                <a:solidFill>
                  <a:schemeClr val="dk1"/>
                </a:solidFill>
              </a:rPr>
              <a:t>Equation 3 </a:t>
            </a:r>
            <a:r>
              <a:rPr lang="en-US" sz="800" b="1" i="1" u="none" strike="noStrike" cap="none">
                <a:solidFill>
                  <a:srgbClr val="000000"/>
                </a:solidFill>
                <a:latin typeface="Arial"/>
                <a:ea typeface="Arial"/>
                <a:cs typeface="Arial"/>
                <a:sym typeface="Arial"/>
              </a:rPr>
              <a:t>Effectiveness of Search </a:t>
            </a:r>
            <a:r>
              <a:rPr lang="en-US" sz="800" b="0" i="1" u="none" strike="noStrike" cap="none">
                <a:solidFill>
                  <a:srgbClr val="000000"/>
                </a:solidFill>
                <a:latin typeface="Arial"/>
                <a:ea typeface="Arial"/>
                <a:cs typeface="Arial"/>
                <a:sym typeface="Arial"/>
              </a:rPr>
              <a:t>= (Assigned Time of Search - Effective Time of Search)/Assigned Time of Search</a:t>
            </a:r>
            <a:endParaRPr sz="8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2475eef749a_1_25"/>
          <p:cNvSpPr txBox="1">
            <a:spLocks noGrp="1"/>
          </p:cNvSpPr>
          <p:nvPr>
            <p:ph type="title"/>
          </p:nvPr>
        </p:nvSpPr>
        <p:spPr>
          <a:xfrm>
            <a:off x="340076" y="105511"/>
            <a:ext cx="7279800" cy="6912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2"/>
              </a:buClr>
              <a:buSzPts val="1100"/>
              <a:buFont typeface="Arial"/>
              <a:buNone/>
            </a:pPr>
            <a:r>
              <a:rPr lang="en-US">
                <a:solidFill>
                  <a:schemeClr val="dk1"/>
                </a:solidFill>
              </a:rPr>
              <a:t>Scenario #3</a:t>
            </a:r>
            <a:endParaRPr/>
          </a:p>
        </p:txBody>
      </p:sp>
      <p:sp>
        <p:nvSpPr>
          <p:cNvPr id="258" name="Google Shape;258;g2475eef749a_1_25"/>
          <p:cNvSpPr txBox="1">
            <a:spLocks noGrp="1"/>
          </p:cNvSpPr>
          <p:nvPr>
            <p:ph type="sldNum" idx="12"/>
          </p:nvPr>
        </p:nvSpPr>
        <p:spPr>
          <a:xfrm>
            <a:off x="197260" y="4854411"/>
            <a:ext cx="4017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US"/>
              <a:t>14</a:t>
            </a:fld>
            <a:endParaRPr/>
          </a:p>
        </p:txBody>
      </p:sp>
      <p:pic>
        <p:nvPicPr>
          <p:cNvPr id="259" name="Google Shape;259;g2475eef749a_1_25"/>
          <p:cNvPicPr preferRelativeResize="0"/>
          <p:nvPr/>
        </p:nvPicPr>
        <p:blipFill>
          <a:blip r:embed="rId3">
            <a:alphaModFix/>
          </a:blip>
          <a:stretch>
            <a:fillRect/>
          </a:stretch>
        </p:blipFill>
        <p:spPr>
          <a:xfrm>
            <a:off x="435325" y="1840875"/>
            <a:ext cx="8234925" cy="2415050"/>
          </a:xfrm>
          <a:prstGeom prst="rect">
            <a:avLst/>
          </a:prstGeom>
          <a:noFill/>
          <a:ln>
            <a:noFill/>
          </a:ln>
        </p:spPr>
      </p:pic>
      <p:sp>
        <p:nvSpPr>
          <p:cNvPr id="260" name="Google Shape;260;g2475eef749a_1_25"/>
          <p:cNvSpPr/>
          <p:nvPr/>
        </p:nvSpPr>
        <p:spPr>
          <a:xfrm>
            <a:off x="1064700" y="4387900"/>
            <a:ext cx="6685800" cy="691200"/>
          </a:xfrm>
          <a:prstGeom prst="roundRect">
            <a:avLst>
              <a:gd name="adj" fmla="val 16667"/>
            </a:avLst>
          </a:prstGeom>
          <a:solidFill>
            <a:srgbClr val="C9DAF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1" name="Google Shape;261;g2475eef749a_1_25"/>
          <p:cNvSpPr txBox="1"/>
          <p:nvPr/>
        </p:nvSpPr>
        <p:spPr>
          <a:xfrm>
            <a:off x="1064700" y="4413400"/>
            <a:ext cx="6685800" cy="6402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US" sz="800" b="1" i="1">
                <a:solidFill>
                  <a:schemeClr val="dk1"/>
                </a:solidFill>
              </a:rPr>
              <a:t>Equation 1 </a:t>
            </a:r>
            <a:r>
              <a:rPr lang="en-US" sz="800" b="1" i="1" u="none" strike="noStrike" cap="none">
                <a:solidFill>
                  <a:srgbClr val="000000"/>
                </a:solidFill>
                <a:latin typeface="Arial"/>
                <a:ea typeface="Arial"/>
                <a:cs typeface="Arial"/>
                <a:sym typeface="Arial"/>
              </a:rPr>
              <a:t>Area Covered </a:t>
            </a:r>
            <a:r>
              <a:rPr lang="en-US" sz="800" b="0" i="1" u="none" strike="noStrike" cap="none">
                <a:solidFill>
                  <a:srgbClr val="000000"/>
                </a:solidFill>
                <a:latin typeface="Arial"/>
                <a:ea typeface="Arial"/>
                <a:cs typeface="Arial"/>
                <a:sym typeface="Arial"/>
              </a:rPr>
              <a:t>= (Endurance - Readiness Time)*(Velocity in Searching mode)*(Swath Width Covered by Sensors on Board)*</a:t>
            </a:r>
            <a:endParaRPr sz="800" b="0" i="1"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US" sz="800" b="0" i="1" u="none" strike="noStrike" cap="none">
                <a:solidFill>
                  <a:srgbClr val="000000"/>
                </a:solidFill>
                <a:latin typeface="Arial"/>
                <a:ea typeface="Arial"/>
                <a:cs typeface="Arial"/>
                <a:sym typeface="Arial"/>
              </a:rPr>
              <a:t>(Number of Units on the Mission)*(Time of Search)/(Endurance*1000)</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US" sz="800" b="1" i="1">
                <a:solidFill>
                  <a:schemeClr val="dk1"/>
                </a:solidFill>
              </a:rPr>
              <a:t>Equation 2 </a:t>
            </a:r>
            <a:r>
              <a:rPr lang="en-US" sz="800" b="1" i="1" u="none" strike="noStrike" cap="none">
                <a:solidFill>
                  <a:srgbClr val="000000"/>
                </a:solidFill>
                <a:latin typeface="Arial"/>
                <a:ea typeface="Arial"/>
                <a:cs typeface="Arial"/>
                <a:sym typeface="Arial"/>
              </a:rPr>
              <a:t>Effective Time of Search </a:t>
            </a:r>
            <a:r>
              <a:rPr lang="en-US" sz="800" b="0" i="1" u="none" strike="noStrike" cap="none">
                <a:solidFill>
                  <a:srgbClr val="000000"/>
                </a:solidFill>
                <a:latin typeface="Arial"/>
                <a:ea typeface="Arial"/>
                <a:cs typeface="Arial"/>
                <a:sym typeface="Arial"/>
              </a:rPr>
              <a:t>= Area to be Searched/(Area Covered/Assigned Time of Search)</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US" sz="800" b="1" i="1">
                <a:solidFill>
                  <a:schemeClr val="dk1"/>
                </a:solidFill>
              </a:rPr>
              <a:t>Equation 3 </a:t>
            </a:r>
            <a:r>
              <a:rPr lang="en-US" sz="800" b="1" i="1" u="none" strike="noStrike" cap="none">
                <a:solidFill>
                  <a:srgbClr val="000000"/>
                </a:solidFill>
                <a:latin typeface="Arial"/>
                <a:ea typeface="Arial"/>
                <a:cs typeface="Arial"/>
                <a:sym typeface="Arial"/>
              </a:rPr>
              <a:t>Effectiveness of Search </a:t>
            </a:r>
            <a:r>
              <a:rPr lang="en-US" sz="800" b="0" i="1" u="none" strike="noStrike" cap="none">
                <a:solidFill>
                  <a:srgbClr val="000000"/>
                </a:solidFill>
                <a:latin typeface="Arial"/>
                <a:ea typeface="Arial"/>
                <a:cs typeface="Arial"/>
                <a:sym typeface="Arial"/>
              </a:rPr>
              <a:t>= (Assigned Time of Search - Effective Time of Search)/Assigned Time of Search</a:t>
            </a:r>
            <a:endParaRPr sz="800" b="0" i="0" u="none" strike="noStrike" cap="none">
              <a:solidFill>
                <a:srgbClr val="000000"/>
              </a:solidFill>
              <a:latin typeface="Arial"/>
              <a:ea typeface="Arial"/>
              <a:cs typeface="Arial"/>
              <a:sym typeface="Arial"/>
            </a:endParaRPr>
          </a:p>
        </p:txBody>
      </p:sp>
      <p:sp>
        <p:nvSpPr>
          <p:cNvPr id="262" name="Google Shape;262;g2475eef749a_1_25"/>
          <p:cNvSpPr/>
          <p:nvPr/>
        </p:nvSpPr>
        <p:spPr>
          <a:xfrm>
            <a:off x="70450" y="845500"/>
            <a:ext cx="6419700" cy="808200"/>
          </a:xfrm>
          <a:prstGeom prst="roundRect">
            <a:avLst>
              <a:gd name="adj" fmla="val 16667"/>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3" name="Google Shape;263;g2475eef749a_1_25"/>
          <p:cNvSpPr txBox="1"/>
          <p:nvPr/>
        </p:nvSpPr>
        <p:spPr>
          <a:xfrm>
            <a:off x="181750" y="845500"/>
            <a:ext cx="6197100" cy="808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900"/>
              <a:buFont typeface="Arial"/>
              <a:buNone/>
            </a:pPr>
            <a:r>
              <a:rPr lang="en-US" sz="900" b="1" i="1" u="none" strike="noStrike" cap="none">
                <a:solidFill>
                  <a:srgbClr val="000000"/>
                </a:solidFill>
              </a:rPr>
              <a:t>Assumptions</a:t>
            </a:r>
            <a:endParaRPr sz="900" b="1" i="1" u="none" strike="noStrike" cap="none">
              <a:solidFill>
                <a:srgbClr val="000000"/>
              </a:solidFill>
            </a:endParaRPr>
          </a:p>
          <a:p>
            <a:pPr marL="0" marR="0" lvl="0" indent="0" algn="l" rtl="0">
              <a:lnSpc>
                <a:spcPct val="115000"/>
              </a:lnSpc>
              <a:spcBef>
                <a:spcPts val="0"/>
              </a:spcBef>
              <a:spcAft>
                <a:spcPts val="0"/>
              </a:spcAft>
              <a:buClr>
                <a:schemeClr val="dk2"/>
              </a:buClr>
              <a:buSzPts val="1100"/>
              <a:buFont typeface="Arial"/>
              <a:buNone/>
            </a:pPr>
            <a:r>
              <a:rPr lang="en-US" sz="900" i="0" u="none" strike="noStrike" cap="none">
                <a:solidFill>
                  <a:schemeClr val="dk2"/>
                </a:solidFill>
              </a:rPr>
              <a:t>•The search will cover 1</a:t>
            </a:r>
            <a:r>
              <a:rPr lang="en-US" sz="900">
                <a:solidFill>
                  <a:schemeClr val="dk2"/>
                </a:solidFill>
              </a:rPr>
              <a:t>0</a:t>
            </a:r>
            <a:r>
              <a:rPr lang="en-US" sz="900" i="0" u="none" strike="noStrike" cap="none">
                <a:solidFill>
                  <a:schemeClr val="dk2"/>
                </a:solidFill>
              </a:rPr>
              <a:t>00 square kilometers</a:t>
            </a:r>
            <a:r>
              <a:rPr lang="en-US" sz="900">
                <a:solidFill>
                  <a:schemeClr val="dk2"/>
                </a:solidFill>
              </a:rPr>
              <a:t> </a:t>
            </a:r>
            <a:endParaRPr sz="900">
              <a:solidFill>
                <a:schemeClr val="dk2"/>
              </a:solidFill>
            </a:endParaRPr>
          </a:p>
          <a:p>
            <a:pPr marL="0" marR="0" lvl="0" indent="0" algn="l" rtl="0">
              <a:lnSpc>
                <a:spcPct val="115000"/>
              </a:lnSpc>
              <a:spcBef>
                <a:spcPts val="0"/>
              </a:spcBef>
              <a:spcAft>
                <a:spcPts val="0"/>
              </a:spcAft>
              <a:buClr>
                <a:schemeClr val="dk2"/>
              </a:buClr>
              <a:buSzPts val="1100"/>
              <a:buFont typeface="Arial"/>
              <a:buNone/>
            </a:pPr>
            <a:r>
              <a:rPr lang="en-US" sz="900" i="0" u="none" strike="noStrike" cap="none">
                <a:solidFill>
                  <a:schemeClr val="dk2"/>
                </a:solidFill>
              </a:rPr>
              <a:t>•The time assigned to the mission is </a:t>
            </a:r>
            <a:r>
              <a:rPr lang="en-US" sz="900">
                <a:solidFill>
                  <a:schemeClr val="dk2"/>
                </a:solidFill>
              </a:rPr>
              <a:t>30</a:t>
            </a:r>
            <a:r>
              <a:rPr lang="en-US" sz="900" i="0" u="none" strike="noStrike" cap="none">
                <a:solidFill>
                  <a:schemeClr val="dk2"/>
                </a:solidFill>
              </a:rPr>
              <a:t> hours</a:t>
            </a:r>
            <a:endParaRPr sz="900" i="0" u="none" strike="noStrike" cap="none">
              <a:solidFill>
                <a:schemeClr val="dk2"/>
              </a:solidFill>
            </a:endParaRPr>
          </a:p>
          <a:p>
            <a:pPr marL="0" marR="0" lvl="0" indent="0" algn="l" rtl="0">
              <a:lnSpc>
                <a:spcPct val="115000"/>
              </a:lnSpc>
              <a:spcBef>
                <a:spcPts val="0"/>
              </a:spcBef>
              <a:spcAft>
                <a:spcPts val="0"/>
              </a:spcAft>
              <a:buClr>
                <a:schemeClr val="dk2"/>
              </a:buClr>
              <a:buSzPts val="1100"/>
              <a:buFont typeface="Arial"/>
              <a:buNone/>
            </a:pPr>
            <a:r>
              <a:rPr lang="en-US" sz="900" i="0" u="none" strike="noStrike" cap="none">
                <a:solidFill>
                  <a:schemeClr val="dk2"/>
                </a:solidFill>
              </a:rPr>
              <a:t>•The speed and the swath width of the search are </a:t>
            </a:r>
            <a:r>
              <a:rPr lang="en-US" sz="900">
                <a:solidFill>
                  <a:schemeClr val="dk2"/>
                </a:solidFill>
              </a:rPr>
              <a:t>110</a:t>
            </a:r>
            <a:r>
              <a:rPr lang="en-US" sz="900" i="0" u="none" strike="noStrike" cap="none">
                <a:solidFill>
                  <a:schemeClr val="dk2"/>
                </a:solidFill>
              </a:rPr>
              <a:t> km/h and 500 m, respectively.</a:t>
            </a:r>
            <a:endParaRPr sz="900" b="1" u="none" strike="noStrike" cap="none">
              <a:solidFill>
                <a:srgbClr val="000000"/>
              </a:solidFill>
            </a:endParaRPr>
          </a:p>
          <a:p>
            <a:pPr marL="0" marR="0" lvl="0" indent="0" algn="l" rtl="0">
              <a:lnSpc>
                <a:spcPct val="100000"/>
              </a:lnSpc>
              <a:spcBef>
                <a:spcPts val="0"/>
              </a:spcBef>
              <a:spcAft>
                <a:spcPts val="0"/>
              </a:spcAft>
              <a:buClr>
                <a:srgbClr val="000000"/>
              </a:buClr>
              <a:buSzPts val="1200"/>
              <a:buFont typeface="Arial"/>
              <a:buNone/>
            </a:pPr>
            <a:endParaRPr sz="1200" i="0" u="none" strike="noStrike" cap="none">
              <a:solidFill>
                <a:srgbClr val="000000"/>
              </a:solidFill>
            </a:endParaRPr>
          </a:p>
        </p:txBody>
      </p:sp>
      <p:sp>
        <p:nvSpPr>
          <p:cNvPr id="264" name="Google Shape;264;g2475eef749a_1_25"/>
          <p:cNvSpPr/>
          <p:nvPr/>
        </p:nvSpPr>
        <p:spPr>
          <a:xfrm>
            <a:off x="4060350" y="696725"/>
            <a:ext cx="4947900" cy="612300"/>
          </a:xfrm>
          <a:prstGeom prst="roundRect">
            <a:avLst>
              <a:gd name="adj" fmla="val 16667"/>
            </a:avLst>
          </a:prstGeom>
          <a:solidFill>
            <a:schemeClr val="dk1"/>
          </a:solidFill>
          <a:ln>
            <a:noFill/>
          </a:ln>
          <a:effectLst>
            <a:outerShdw blurRad="57150" dist="28575" dir="1140000" algn="bl" rotWithShape="0">
              <a:srgbClr val="000000">
                <a:alpha val="4941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chemeClr val="lt1"/>
                </a:solidFill>
                <a:latin typeface="Arial"/>
                <a:ea typeface="Arial"/>
                <a:cs typeface="Arial"/>
                <a:sym typeface="Arial"/>
              </a:rPr>
              <a:t>Mission Scenario: </a:t>
            </a:r>
            <a:r>
              <a:rPr lang="en-US" sz="1000" b="0" i="0" u="none" strike="noStrike" cap="none">
                <a:solidFill>
                  <a:schemeClr val="lt1"/>
                </a:solidFill>
                <a:latin typeface="Arial"/>
                <a:ea typeface="Arial"/>
                <a:cs typeface="Arial"/>
                <a:sym typeface="Arial"/>
              </a:rPr>
              <a:t>Searching for larger target (i.e. boat), equipment are reduced to one MH-65 and one drone. Time constraints increased, area constraints decreased.</a:t>
            </a:r>
            <a:endParaRPr sz="1000" b="0" i="1" u="none" strike="noStrike" cap="none">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2810e5d19e1_1_12"/>
          <p:cNvSpPr txBox="1">
            <a:spLocks noGrp="1"/>
          </p:cNvSpPr>
          <p:nvPr>
            <p:ph type="title"/>
          </p:nvPr>
        </p:nvSpPr>
        <p:spPr>
          <a:xfrm>
            <a:off x="340076" y="105511"/>
            <a:ext cx="7279800" cy="691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2400"/>
              <a:buNone/>
            </a:pPr>
            <a:r>
              <a:rPr lang="en-US"/>
              <a:t>Simulation Model</a:t>
            </a:r>
            <a:endParaRPr/>
          </a:p>
        </p:txBody>
      </p:sp>
      <p:sp>
        <p:nvSpPr>
          <p:cNvPr id="271" name="Google Shape;271;g2810e5d19e1_1_12"/>
          <p:cNvSpPr txBox="1">
            <a:spLocks noGrp="1"/>
          </p:cNvSpPr>
          <p:nvPr>
            <p:ph type="sldNum" idx="12"/>
          </p:nvPr>
        </p:nvSpPr>
        <p:spPr>
          <a:xfrm>
            <a:off x="197260" y="4854411"/>
            <a:ext cx="4017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US"/>
              <a:t>15</a:t>
            </a:fld>
            <a:endParaRPr/>
          </a:p>
        </p:txBody>
      </p:sp>
      <p:pic>
        <p:nvPicPr>
          <p:cNvPr id="272" name="Google Shape;272;g2810e5d19e1_1_12"/>
          <p:cNvPicPr preferRelativeResize="0"/>
          <p:nvPr/>
        </p:nvPicPr>
        <p:blipFill>
          <a:blip r:embed="rId3">
            <a:alphaModFix/>
          </a:blip>
          <a:stretch>
            <a:fillRect/>
          </a:stretch>
        </p:blipFill>
        <p:spPr>
          <a:xfrm>
            <a:off x="434337" y="796700"/>
            <a:ext cx="8275313" cy="43316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g281efbeb3b7_0_1"/>
          <p:cNvSpPr txBox="1">
            <a:spLocks noGrp="1"/>
          </p:cNvSpPr>
          <p:nvPr>
            <p:ph type="title"/>
          </p:nvPr>
        </p:nvSpPr>
        <p:spPr>
          <a:xfrm>
            <a:off x="340076" y="105511"/>
            <a:ext cx="7279800" cy="691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2400"/>
              <a:buNone/>
            </a:pPr>
            <a:r>
              <a:rPr lang="en-US"/>
              <a:t>Simulation Model - Results</a:t>
            </a:r>
            <a:endParaRPr/>
          </a:p>
        </p:txBody>
      </p:sp>
      <p:sp>
        <p:nvSpPr>
          <p:cNvPr id="279" name="Google Shape;279;g281efbeb3b7_0_1"/>
          <p:cNvSpPr txBox="1">
            <a:spLocks noGrp="1"/>
          </p:cNvSpPr>
          <p:nvPr>
            <p:ph type="sldNum" idx="12"/>
          </p:nvPr>
        </p:nvSpPr>
        <p:spPr>
          <a:xfrm>
            <a:off x="197260" y="4854411"/>
            <a:ext cx="4017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US"/>
              <a:t>16</a:t>
            </a:fld>
            <a:endParaRPr/>
          </a:p>
        </p:txBody>
      </p:sp>
      <p:sp>
        <p:nvSpPr>
          <p:cNvPr id="280" name="Google Shape;280;g281efbeb3b7_0_1"/>
          <p:cNvSpPr/>
          <p:nvPr/>
        </p:nvSpPr>
        <p:spPr>
          <a:xfrm>
            <a:off x="392775" y="3991001"/>
            <a:ext cx="8548200" cy="766724"/>
          </a:xfrm>
          <a:prstGeom prst="roundRect">
            <a:avLst>
              <a:gd name="adj" fmla="val 16667"/>
            </a:avLst>
          </a:prstGeom>
          <a:solidFill>
            <a:srgbClr val="C9DAF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The Effective Time of Search </a:t>
            </a:r>
            <a:r>
              <a:rPr lang="en-US" sz="1200" dirty="0"/>
              <a:t>decreases</a:t>
            </a:r>
            <a:r>
              <a:rPr lang="en-US" sz="1200" b="0" i="0" u="none" strike="noStrike" cap="none" dirty="0">
                <a:solidFill>
                  <a:srgbClr val="000000"/>
                </a:solidFill>
                <a:latin typeface="Arial"/>
                <a:ea typeface="Arial"/>
                <a:cs typeface="Arial"/>
                <a:sym typeface="Arial"/>
              </a:rPr>
              <a:t> over time with the implementation of the Armada drones. The Search Efficiency reflects an increased net change of </a:t>
            </a:r>
            <a:r>
              <a:rPr lang="en-US" sz="1200" b="1" dirty="0"/>
              <a:t>10</a:t>
            </a:r>
            <a:r>
              <a:rPr lang="en-US" sz="1200" b="1" i="0" u="none" strike="noStrike" cap="none" dirty="0">
                <a:solidFill>
                  <a:srgbClr val="000000"/>
                </a:solidFill>
                <a:latin typeface="Arial"/>
                <a:ea typeface="Arial"/>
                <a:cs typeface="Arial"/>
                <a:sym typeface="Arial"/>
              </a:rPr>
              <a:t>%</a:t>
            </a:r>
            <a:r>
              <a:rPr lang="en-US" sz="1200" b="0" i="0" u="none" strike="noStrike" cap="none" dirty="0">
                <a:solidFill>
                  <a:srgbClr val="000000"/>
                </a:solidFill>
                <a:latin typeface="Arial"/>
                <a:ea typeface="Arial"/>
                <a:cs typeface="Arial"/>
                <a:sym typeface="Arial"/>
              </a:rPr>
              <a:t> in Scenario 1 and </a:t>
            </a:r>
            <a:r>
              <a:rPr lang="en-US" sz="1200" b="1" dirty="0"/>
              <a:t>16</a:t>
            </a:r>
            <a:r>
              <a:rPr lang="en-US" sz="1200" b="1" i="0" u="none" strike="noStrike" cap="none" dirty="0">
                <a:solidFill>
                  <a:srgbClr val="000000"/>
                </a:solidFill>
                <a:latin typeface="Arial"/>
                <a:ea typeface="Arial"/>
                <a:cs typeface="Arial"/>
                <a:sym typeface="Arial"/>
              </a:rPr>
              <a:t>%</a:t>
            </a:r>
            <a:r>
              <a:rPr lang="en-US" sz="1200" b="0" i="0" u="none" strike="noStrike" cap="none" dirty="0">
                <a:solidFill>
                  <a:srgbClr val="000000"/>
                </a:solidFill>
                <a:latin typeface="Arial"/>
                <a:ea typeface="Arial"/>
                <a:cs typeface="Arial"/>
                <a:sym typeface="Arial"/>
              </a:rPr>
              <a:t> in Scenario 2 compared to the Current State.</a:t>
            </a:r>
            <a:endParaRPr sz="1200" b="0" i="0" u="none" strike="noStrike" cap="none" dirty="0">
              <a:solidFill>
                <a:srgbClr val="000000"/>
              </a:solidFill>
              <a:latin typeface="Arial"/>
              <a:ea typeface="Arial"/>
              <a:cs typeface="Arial"/>
              <a:sym typeface="Arial"/>
            </a:endParaRPr>
          </a:p>
        </p:txBody>
      </p:sp>
      <p:sp>
        <p:nvSpPr>
          <p:cNvPr id="281" name="Google Shape;281;g281efbeb3b7_0_1"/>
          <p:cNvSpPr txBox="1"/>
          <p:nvPr/>
        </p:nvSpPr>
        <p:spPr>
          <a:xfrm>
            <a:off x="140000" y="3588650"/>
            <a:ext cx="3795000" cy="1620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g281efbeb3b7_0_1"/>
          <p:cNvSpPr txBox="1"/>
          <p:nvPr/>
        </p:nvSpPr>
        <p:spPr>
          <a:xfrm>
            <a:off x="4323350" y="3694100"/>
            <a:ext cx="4217100" cy="1620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g281efbeb3b7_0_1"/>
          <p:cNvSpPr txBox="1"/>
          <p:nvPr/>
        </p:nvSpPr>
        <p:spPr>
          <a:xfrm>
            <a:off x="4647125" y="3559200"/>
            <a:ext cx="3870900" cy="1620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284" name="Google Shape;284;g281efbeb3b7_0_1"/>
          <p:cNvSpPr txBox="1"/>
          <p:nvPr/>
        </p:nvSpPr>
        <p:spPr>
          <a:xfrm>
            <a:off x="450850" y="3445700"/>
            <a:ext cx="3594300" cy="1620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pic>
        <p:nvPicPr>
          <p:cNvPr id="285" name="Google Shape;285;g281efbeb3b7_0_1"/>
          <p:cNvPicPr preferRelativeResize="0"/>
          <p:nvPr/>
        </p:nvPicPr>
        <p:blipFill>
          <a:blip r:embed="rId3">
            <a:alphaModFix/>
          </a:blip>
          <a:stretch>
            <a:fillRect/>
          </a:stretch>
        </p:blipFill>
        <p:spPr>
          <a:xfrm>
            <a:off x="682600" y="1050600"/>
            <a:ext cx="3784951" cy="2508599"/>
          </a:xfrm>
          <a:prstGeom prst="rect">
            <a:avLst/>
          </a:prstGeom>
          <a:noFill/>
          <a:ln>
            <a:noFill/>
          </a:ln>
        </p:spPr>
      </p:pic>
      <p:pic>
        <p:nvPicPr>
          <p:cNvPr id="286" name="Google Shape;286;g281efbeb3b7_0_1"/>
          <p:cNvPicPr preferRelativeResize="0"/>
          <p:nvPr/>
        </p:nvPicPr>
        <p:blipFill>
          <a:blip r:embed="rId4">
            <a:alphaModFix/>
          </a:blip>
          <a:stretch>
            <a:fillRect/>
          </a:stretch>
        </p:blipFill>
        <p:spPr>
          <a:xfrm>
            <a:off x="4636625" y="1050600"/>
            <a:ext cx="3891901" cy="25571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g248bf37c267_0_0"/>
          <p:cNvSpPr/>
          <p:nvPr/>
        </p:nvSpPr>
        <p:spPr>
          <a:xfrm>
            <a:off x="541225" y="855591"/>
            <a:ext cx="2756430" cy="938574"/>
          </a:xfrm>
          <a:prstGeom prst="flowChartDocument">
            <a:avLst/>
          </a:prstGeom>
          <a:solidFill>
            <a:schemeClr val="dk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b="1" dirty="0">
                <a:solidFill>
                  <a:schemeClr val="lt1"/>
                </a:solidFill>
              </a:rPr>
              <a:t>#1 Supply Chain Disruption Risk</a:t>
            </a:r>
            <a:endParaRPr sz="1200" b="1" dirty="0">
              <a:solidFill>
                <a:schemeClr val="lt1"/>
              </a:solidFill>
            </a:endParaRPr>
          </a:p>
        </p:txBody>
      </p:sp>
      <p:sp>
        <p:nvSpPr>
          <p:cNvPr id="293" name="Google Shape;293;g248bf37c267_0_0"/>
          <p:cNvSpPr/>
          <p:nvPr/>
        </p:nvSpPr>
        <p:spPr>
          <a:xfrm>
            <a:off x="465050" y="1219716"/>
            <a:ext cx="5316900" cy="1314900"/>
          </a:xfrm>
          <a:prstGeom prst="roundRect">
            <a:avLst>
              <a:gd name="adj" fmla="val 16667"/>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94" name="Google Shape;294;g248bf37c267_0_0"/>
          <p:cNvSpPr txBox="1">
            <a:spLocks noGrp="1"/>
          </p:cNvSpPr>
          <p:nvPr>
            <p:ph type="title"/>
          </p:nvPr>
        </p:nvSpPr>
        <p:spPr>
          <a:xfrm>
            <a:off x="340076" y="105511"/>
            <a:ext cx="7279800" cy="691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2400"/>
              <a:buNone/>
            </a:pPr>
            <a:r>
              <a:rPr lang="en-US"/>
              <a:t>Risk Management</a:t>
            </a:r>
            <a:endParaRPr/>
          </a:p>
        </p:txBody>
      </p:sp>
      <p:sp>
        <p:nvSpPr>
          <p:cNvPr id="295" name="Google Shape;295;g248bf37c267_0_0"/>
          <p:cNvSpPr txBox="1"/>
          <p:nvPr/>
        </p:nvSpPr>
        <p:spPr>
          <a:xfrm>
            <a:off x="577250" y="1231424"/>
            <a:ext cx="5151900" cy="81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dirty="0">
                <a:solidFill>
                  <a:schemeClr val="dk1"/>
                </a:solidFill>
                <a:latin typeface="Arial"/>
                <a:ea typeface="Arial"/>
                <a:cs typeface="Arial"/>
                <a:sym typeface="Arial"/>
              </a:rPr>
              <a:t>IF </a:t>
            </a:r>
            <a:r>
              <a:rPr lang="en-US" sz="1000" b="0" i="0" u="none" strike="noStrike" cap="none" dirty="0">
                <a:solidFill>
                  <a:srgbClr val="000000"/>
                </a:solidFill>
                <a:latin typeface="Arial"/>
                <a:ea typeface="Arial"/>
                <a:cs typeface="Arial"/>
                <a:sym typeface="Arial"/>
              </a:rPr>
              <a:t>Armada isn’t able to product enough drones for the USCG Search &amp; Rescue Operations </a:t>
            </a:r>
            <a:endParaRPr sz="1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sz="1000" b="1" i="0" u="none" strike="noStrike" cap="none" dirty="0">
                <a:solidFill>
                  <a:schemeClr val="dk1"/>
                </a:solidFill>
                <a:latin typeface="Arial"/>
                <a:ea typeface="Arial"/>
                <a:cs typeface="Arial"/>
                <a:sym typeface="Arial"/>
              </a:rPr>
              <a:t>BY</a:t>
            </a:r>
            <a:r>
              <a:rPr lang="en-US" sz="1000" b="0" i="0" u="none" strike="noStrike" cap="none" dirty="0">
                <a:solidFill>
                  <a:srgbClr val="000000"/>
                </a:solidFill>
                <a:latin typeface="Arial"/>
                <a:ea typeface="Arial"/>
                <a:cs typeface="Arial"/>
                <a:sym typeface="Arial"/>
              </a:rPr>
              <a:t> the agreed-upon timeline</a:t>
            </a:r>
            <a:endParaRPr sz="1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sz="1000" b="1" i="0" u="none" strike="noStrike" cap="none" dirty="0">
                <a:solidFill>
                  <a:schemeClr val="dk1"/>
                </a:solidFill>
                <a:latin typeface="Arial"/>
                <a:ea typeface="Arial"/>
                <a:cs typeface="Arial"/>
                <a:sym typeface="Arial"/>
              </a:rPr>
              <a:t>DUE TO</a:t>
            </a:r>
            <a:r>
              <a:rPr lang="en-US" sz="1000" b="0" i="0" u="none" strike="noStrike" cap="none" dirty="0">
                <a:solidFill>
                  <a:srgbClr val="000000"/>
                </a:solidFill>
                <a:latin typeface="Arial"/>
                <a:ea typeface="Arial"/>
                <a:cs typeface="Arial"/>
                <a:sym typeface="Arial"/>
              </a:rPr>
              <a:t> limited resources or supply chain disruptions</a:t>
            </a:r>
            <a:endParaRPr sz="1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sz="1000" b="1" i="0" u="none" strike="noStrike" cap="none" dirty="0">
                <a:solidFill>
                  <a:schemeClr val="dk1"/>
                </a:solidFill>
                <a:latin typeface="Arial"/>
                <a:ea typeface="Arial"/>
                <a:cs typeface="Arial"/>
                <a:sym typeface="Arial"/>
              </a:rPr>
              <a:t>THEN</a:t>
            </a:r>
            <a:r>
              <a:rPr lang="en-US" sz="1000" b="0" i="0" u="none" strike="noStrike" cap="none" dirty="0">
                <a:solidFill>
                  <a:schemeClr val="dk2"/>
                </a:solidFill>
                <a:latin typeface="Arial"/>
                <a:ea typeface="Arial"/>
                <a:cs typeface="Arial"/>
                <a:sym typeface="Arial"/>
              </a:rPr>
              <a:t> it may result in operational delays for the USCG</a:t>
            </a:r>
            <a:endParaRPr sz="1000" b="0" i="0" u="none" strike="noStrike" cap="none" dirty="0">
              <a:solidFill>
                <a:schemeClr val="dk2"/>
              </a:solidFill>
              <a:latin typeface="Arial"/>
              <a:ea typeface="Arial"/>
              <a:cs typeface="Arial"/>
              <a:sym typeface="Arial"/>
            </a:endParaRPr>
          </a:p>
        </p:txBody>
      </p:sp>
      <p:sp>
        <p:nvSpPr>
          <p:cNvPr id="296" name="Google Shape;296;g248bf37c267_0_0"/>
          <p:cNvSpPr/>
          <p:nvPr/>
        </p:nvSpPr>
        <p:spPr>
          <a:xfrm>
            <a:off x="1298725" y="2348818"/>
            <a:ext cx="5020500" cy="691200"/>
          </a:xfrm>
          <a:prstGeom prst="roundRect">
            <a:avLst>
              <a:gd name="adj" fmla="val 16667"/>
            </a:avLst>
          </a:prstGeom>
          <a:solidFill>
            <a:srgbClr val="C9DAF8"/>
          </a:solidFill>
          <a:ln>
            <a:noFill/>
          </a:ln>
          <a:effectLst>
            <a:outerShdw blurRad="57150" dist="28575" dir="528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dirty="0">
                <a:solidFill>
                  <a:schemeClr val="dk1"/>
                </a:solidFill>
              </a:rPr>
              <a:t>Mitigation Strategy: </a:t>
            </a:r>
            <a:r>
              <a:rPr lang="en-US" sz="1000" b="1" i="0" u="none" strike="noStrike" cap="none" dirty="0">
                <a:solidFill>
                  <a:schemeClr val="dk1"/>
                </a:solidFill>
                <a:latin typeface="Arial"/>
                <a:ea typeface="Arial"/>
                <a:cs typeface="Arial"/>
                <a:sym typeface="Arial"/>
              </a:rPr>
              <a:t>Contingency Planning</a:t>
            </a:r>
            <a:endParaRPr sz="1000" b="1" i="0" u="none" strike="noStrike" cap="none" dirty="0">
              <a:solidFill>
                <a:schemeClr val="dk1"/>
              </a:solidFill>
              <a:latin typeface="Arial"/>
              <a:ea typeface="Arial"/>
              <a:cs typeface="Arial"/>
              <a:sym typeface="Arial"/>
            </a:endParaRPr>
          </a:p>
          <a:p>
            <a:pPr marL="457200" marR="0" lvl="0" indent="-292100" algn="l" rtl="0">
              <a:lnSpc>
                <a:spcPct val="100000"/>
              </a:lnSpc>
              <a:spcBef>
                <a:spcPts val="0"/>
              </a:spcBef>
              <a:spcAft>
                <a:spcPts val="0"/>
              </a:spcAft>
              <a:buClr>
                <a:schemeClr val="dk2"/>
              </a:buClr>
              <a:buSzPts val="1000"/>
              <a:buFont typeface="Arial"/>
              <a:buChar char="●"/>
            </a:pPr>
            <a:r>
              <a:rPr lang="en-US" sz="1000" dirty="0">
                <a:solidFill>
                  <a:schemeClr val="dk2"/>
                </a:solidFill>
              </a:rPr>
              <a:t>I</a:t>
            </a:r>
            <a:r>
              <a:rPr lang="en-US" sz="1000" b="0" i="0" u="none" strike="noStrike" cap="none" dirty="0">
                <a:solidFill>
                  <a:schemeClr val="dk2"/>
                </a:solidFill>
                <a:latin typeface="Arial"/>
                <a:ea typeface="Arial"/>
                <a:cs typeface="Arial"/>
                <a:sym typeface="Arial"/>
              </a:rPr>
              <a:t>nvest in expanding manufacturing capabilities to meet the demand</a:t>
            </a:r>
            <a:endParaRPr sz="1000" dirty="0">
              <a:solidFill>
                <a:schemeClr val="dk2"/>
              </a:solidFill>
            </a:endParaRPr>
          </a:p>
          <a:p>
            <a:pPr marL="457200" marR="0" lvl="0" indent="-292100" algn="l" rtl="0">
              <a:lnSpc>
                <a:spcPct val="100000"/>
              </a:lnSpc>
              <a:spcBef>
                <a:spcPts val="0"/>
              </a:spcBef>
              <a:spcAft>
                <a:spcPts val="0"/>
              </a:spcAft>
              <a:buClr>
                <a:schemeClr val="dk2"/>
              </a:buClr>
              <a:buSzPts val="1000"/>
              <a:buFont typeface="Arial"/>
              <a:buChar char="●"/>
            </a:pPr>
            <a:r>
              <a:rPr lang="en-US" sz="1000" dirty="0">
                <a:solidFill>
                  <a:schemeClr val="dk2"/>
                </a:solidFill>
              </a:rPr>
              <a:t>I</a:t>
            </a:r>
            <a:r>
              <a:rPr lang="en-US" sz="1000" b="0" i="0" u="none" strike="noStrike" cap="none" dirty="0">
                <a:solidFill>
                  <a:schemeClr val="dk2"/>
                </a:solidFill>
                <a:latin typeface="Arial"/>
                <a:ea typeface="Arial"/>
                <a:cs typeface="Arial"/>
                <a:sym typeface="Arial"/>
              </a:rPr>
              <a:t>ncreasing production lines, hiring additional skilled personnel, or outsourcing</a:t>
            </a:r>
            <a:endParaRPr sz="1000" b="0" i="0" u="none" strike="noStrike" cap="none" dirty="0">
              <a:solidFill>
                <a:schemeClr val="dk2"/>
              </a:solidFill>
              <a:latin typeface="Arial"/>
              <a:ea typeface="Arial"/>
              <a:cs typeface="Arial"/>
              <a:sym typeface="Arial"/>
            </a:endParaRPr>
          </a:p>
        </p:txBody>
      </p:sp>
      <p:sp>
        <p:nvSpPr>
          <p:cNvPr id="297" name="Google Shape;297;g248bf37c267_0_0"/>
          <p:cNvSpPr txBox="1">
            <a:spLocks noGrp="1"/>
          </p:cNvSpPr>
          <p:nvPr>
            <p:ph type="sldNum" idx="12"/>
          </p:nvPr>
        </p:nvSpPr>
        <p:spPr>
          <a:xfrm>
            <a:off x="197260" y="4854411"/>
            <a:ext cx="4017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US"/>
              <a:t>17</a:t>
            </a:fld>
            <a:endParaRPr/>
          </a:p>
        </p:txBody>
      </p:sp>
      <p:sp>
        <p:nvSpPr>
          <p:cNvPr id="298" name="Google Shape;298;g248bf37c267_0_0"/>
          <p:cNvSpPr txBox="1"/>
          <p:nvPr/>
        </p:nvSpPr>
        <p:spPr>
          <a:xfrm>
            <a:off x="465025" y="2068656"/>
            <a:ext cx="5316900" cy="50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000" b="1" dirty="0">
                <a:highlight>
                  <a:schemeClr val="lt1"/>
                </a:highlight>
              </a:rPr>
              <a:t>IMPACTS: </a:t>
            </a:r>
            <a:r>
              <a:rPr lang="en-US" sz="1000" dirty="0">
                <a:highlight>
                  <a:schemeClr val="lt1"/>
                </a:highlight>
              </a:rPr>
              <a:t>USCG fleet availability, delay in production schedule, Armada loss in profits</a:t>
            </a:r>
            <a:endParaRPr sz="1000" dirty="0">
              <a:highlight>
                <a:schemeClr val="lt1"/>
              </a:highlight>
            </a:endParaRPr>
          </a:p>
          <a:p>
            <a:pPr marL="0" lvl="0" indent="0" algn="ctr" rtl="0">
              <a:spcBef>
                <a:spcPts val="0"/>
              </a:spcBef>
              <a:spcAft>
                <a:spcPts val="0"/>
              </a:spcAft>
              <a:buNone/>
            </a:pPr>
            <a:endParaRPr sz="1000" dirty="0"/>
          </a:p>
        </p:txBody>
      </p:sp>
      <p:sp>
        <p:nvSpPr>
          <p:cNvPr id="299" name="Google Shape;299;g248bf37c267_0_0"/>
          <p:cNvSpPr/>
          <p:nvPr/>
        </p:nvSpPr>
        <p:spPr>
          <a:xfrm>
            <a:off x="528225" y="3115625"/>
            <a:ext cx="3108024" cy="1064718"/>
          </a:xfrm>
          <a:prstGeom prst="flowChartDocumen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0" name="Google Shape;300;g248bf37c267_0_0"/>
          <p:cNvSpPr txBox="1"/>
          <p:nvPr/>
        </p:nvSpPr>
        <p:spPr>
          <a:xfrm>
            <a:off x="556350" y="3516550"/>
            <a:ext cx="4113900" cy="81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Arial"/>
                <a:ea typeface="Arial"/>
                <a:cs typeface="Arial"/>
                <a:sym typeface="Arial"/>
              </a:rPr>
              <a:t>IF </a:t>
            </a:r>
            <a:r>
              <a:rPr lang="en-US" sz="1000"/>
              <a:t>the Armada drone is limited in search range</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Arial"/>
                <a:ea typeface="Arial"/>
                <a:cs typeface="Arial"/>
                <a:sym typeface="Arial"/>
              </a:rPr>
              <a:t>BY</a:t>
            </a:r>
            <a:r>
              <a:rPr lang="en-US" sz="1000" b="0" i="0" u="none" strike="noStrike" cap="none">
                <a:solidFill>
                  <a:srgbClr val="000000"/>
                </a:solidFill>
                <a:latin typeface="Arial"/>
                <a:ea typeface="Arial"/>
                <a:cs typeface="Arial"/>
                <a:sym typeface="Arial"/>
              </a:rPr>
              <a:t> </a:t>
            </a:r>
            <a:r>
              <a:rPr lang="en-US" sz="1000"/>
              <a:t>delivery to the USCG</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Arial"/>
                <a:ea typeface="Arial"/>
                <a:cs typeface="Arial"/>
                <a:sym typeface="Arial"/>
              </a:rPr>
              <a:t>DUE TO</a:t>
            </a:r>
            <a:r>
              <a:rPr lang="en-US" sz="1000" b="0" i="0" u="none" strike="noStrike" cap="none">
                <a:solidFill>
                  <a:srgbClr val="000000"/>
                </a:solidFill>
                <a:latin typeface="Arial"/>
                <a:ea typeface="Arial"/>
                <a:cs typeface="Arial"/>
                <a:sym typeface="Arial"/>
              </a:rPr>
              <a:t> </a:t>
            </a:r>
            <a:r>
              <a:rPr lang="en-US" sz="1000"/>
              <a:t>the limited range of its current cellular communication system</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Arial"/>
                <a:ea typeface="Arial"/>
                <a:cs typeface="Arial"/>
                <a:sym typeface="Arial"/>
              </a:rPr>
              <a:t>THEN</a:t>
            </a:r>
            <a:r>
              <a:rPr lang="en-US" sz="1000" b="0" i="0" u="none" strike="noStrike" cap="none">
                <a:solidFill>
                  <a:schemeClr val="dk2"/>
                </a:solidFill>
                <a:latin typeface="Arial"/>
                <a:ea typeface="Arial"/>
                <a:cs typeface="Arial"/>
                <a:sym typeface="Arial"/>
              </a:rPr>
              <a:t> </a:t>
            </a:r>
            <a:r>
              <a:rPr lang="en-US" sz="1000">
                <a:solidFill>
                  <a:schemeClr val="dk2"/>
                </a:solidFill>
              </a:rPr>
              <a:t>there will be a max search range of 180 km</a:t>
            </a:r>
            <a:endParaRPr sz="1000" b="0" i="0" u="none" strike="noStrike" cap="none">
              <a:solidFill>
                <a:schemeClr val="dk2"/>
              </a:solidFill>
              <a:latin typeface="Arial"/>
              <a:ea typeface="Arial"/>
              <a:cs typeface="Arial"/>
              <a:sym typeface="Arial"/>
            </a:endParaRPr>
          </a:p>
        </p:txBody>
      </p:sp>
      <p:sp>
        <p:nvSpPr>
          <p:cNvPr id="301" name="Google Shape;301;g248bf37c267_0_0"/>
          <p:cNvSpPr txBox="1"/>
          <p:nvPr/>
        </p:nvSpPr>
        <p:spPr>
          <a:xfrm>
            <a:off x="512037" y="3118438"/>
            <a:ext cx="31404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b="1">
                <a:solidFill>
                  <a:schemeClr val="lt1"/>
                </a:solidFill>
              </a:rPr>
              <a:t>Limited Range of Communication Risk</a:t>
            </a:r>
            <a:endParaRPr sz="1200" b="1">
              <a:solidFill>
                <a:schemeClr val="lt1"/>
              </a:solidFill>
            </a:endParaRPr>
          </a:p>
        </p:txBody>
      </p:sp>
      <p:sp>
        <p:nvSpPr>
          <p:cNvPr id="302" name="Google Shape;302;g248bf37c267_0_0"/>
          <p:cNvSpPr txBox="1"/>
          <p:nvPr/>
        </p:nvSpPr>
        <p:spPr>
          <a:xfrm>
            <a:off x="787250" y="4189450"/>
            <a:ext cx="4113900" cy="50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b="1">
                <a:highlight>
                  <a:schemeClr val="lt1"/>
                </a:highlight>
              </a:rPr>
              <a:t>IMPACTS: </a:t>
            </a:r>
            <a:r>
              <a:rPr lang="en-US" sz="1000">
                <a:highlight>
                  <a:schemeClr val="lt1"/>
                </a:highlight>
              </a:rPr>
              <a:t>Limited search capability in SAR operations</a:t>
            </a:r>
            <a:endParaRPr sz="1000">
              <a:highlight>
                <a:schemeClr val="lt1"/>
              </a:highlight>
            </a:endParaRPr>
          </a:p>
          <a:p>
            <a:pPr marL="0" lvl="0" indent="0" algn="l" rtl="0">
              <a:spcBef>
                <a:spcPts val="0"/>
              </a:spcBef>
              <a:spcAft>
                <a:spcPts val="0"/>
              </a:spcAft>
              <a:buNone/>
            </a:pPr>
            <a:endParaRPr sz="1000"/>
          </a:p>
        </p:txBody>
      </p:sp>
      <p:sp>
        <p:nvSpPr>
          <p:cNvPr id="303" name="Google Shape;303;g248bf37c267_0_0"/>
          <p:cNvSpPr/>
          <p:nvPr/>
        </p:nvSpPr>
        <p:spPr>
          <a:xfrm>
            <a:off x="528225" y="3115625"/>
            <a:ext cx="3383478" cy="938574"/>
          </a:xfrm>
          <a:prstGeom prst="flowChartDocument">
            <a:avLst/>
          </a:prstGeom>
          <a:solidFill>
            <a:schemeClr val="dk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b="1">
                <a:solidFill>
                  <a:schemeClr val="lt1"/>
                </a:solidFill>
              </a:rPr>
              <a:t>#2 Limited Range of Communication Risk</a:t>
            </a:r>
            <a:endParaRPr sz="1200" b="1">
              <a:solidFill>
                <a:schemeClr val="lt1"/>
              </a:solidFill>
            </a:endParaRPr>
          </a:p>
        </p:txBody>
      </p:sp>
      <p:sp>
        <p:nvSpPr>
          <p:cNvPr id="304" name="Google Shape;304;g248bf37c267_0_0"/>
          <p:cNvSpPr/>
          <p:nvPr/>
        </p:nvSpPr>
        <p:spPr>
          <a:xfrm>
            <a:off x="435825" y="3487750"/>
            <a:ext cx="5204700" cy="1270200"/>
          </a:xfrm>
          <a:prstGeom prst="roundRect">
            <a:avLst>
              <a:gd name="adj" fmla="val 16667"/>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5" name="Google Shape;305;g248bf37c267_0_0"/>
          <p:cNvSpPr txBox="1"/>
          <p:nvPr/>
        </p:nvSpPr>
        <p:spPr>
          <a:xfrm>
            <a:off x="556350" y="3490912"/>
            <a:ext cx="4113900" cy="81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dirty="0">
                <a:solidFill>
                  <a:schemeClr val="dk1"/>
                </a:solidFill>
                <a:latin typeface="Arial"/>
                <a:ea typeface="Arial"/>
                <a:cs typeface="Arial"/>
                <a:sym typeface="Arial"/>
              </a:rPr>
              <a:t>IF </a:t>
            </a:r>
            <a:r>
              <a:rPr lang="en-US" sz="1000" dirty="0"/>
              <a:t>the Armada drone is limited in search range</a:t>
            </a:r>
            <a:endParaRPr sz="1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sz="1000" b="1" i="0" u="none" strike="noStrike" cap="none" dirty="0">
                <a:solidFill>
                  <a:schemeClr val="dk1"/>
                </a:solidFill>
                <a:latin typeface="Arial"/>
                <a:ea typeface="Arial"/>
                <a:cs typeface="Arial"/>
                <a:sym typeface="Arial"/>
              </a:rPr>
              <a:t>BY</a:t>
            </a:r>
            <a:r>
              <a:rPr lang="en-US" sz="1000" b="0" i="0" u="none" strike="noStrike" cap="none" dirty="0">
                <a:solidFill>
                  <a:srgbClr val="000000"/>
                </a:solidFill>
                <a:latin typeface="Arial"/>
                <a:ea typeface="Arial"/>
                <a:cs typeface="Arial"/>
                <a:sym typeface="Arial"/>
              </a:rPr>
              <a:t> </a:t>
            </a:r>
            <a:r>
              <a:rPr lang="en-US" sz="1000" dirty="0"/>
              <a:t>delivery to the USCG</a:t>
            </a:r>
            <a:endParaRPr sz="1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sz="1000" b="1" i="0" u="none" strike="noStrike" cap="none" dirty="0">
                <a:solidFill>
                  <a:schemeClr val="dk1"/>
                </a:solidFill>
                <a:latin typeface="Arial"/>
                <a:ea typeface="Arial"/>
                <a:cs typeface="Arial"/>
                <a:sym typeface="Arial"/>
              </a:rPr>
              <a:t>DUE TO</a:t>
            </a:r>
            <a:r>
              <a:rPr lang="en-US" sz="1000" b="0" i="0" u="none" strike="noStrike" cap="none" dirty="0">
                <a:solidFill>
                  <a:srgbClr val="000000"/>
                </a:solidFill>
                <a:latin typeface="Arial"/>
                <a:ea typeface="Arial"/>
                <a:cs typeface="Arial"/>
                <a:sym typeface="Arial"/>
              </a:rPr>
              <a:t> </a:t>
            </a:r>
            <a:r>
              <a:rPr lang="en-US" sz="1000" dirty="0"/>
              <a:t>the limited range of its current cellular communication system</a:t>
            </a:r>
            <a:endParaRPr sz="1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sz="1000" b="1" i="0" u="none" strike="noStrike" cap="none" dirty="0">
                <a:solidFill>
                  <a:schemeClr val="dk1"/>
                </a:solidFill>
                <a:latin typeface="Arial"/>
                <a:ea typeface="Arial"/>
                <a:cs typeface="Arial"/>
                <a:sym typeface="Arial"/>
              </a:rPr>
              <a:t>THEN</a:t>
            </a:r>
            <a:r>
              <a:rPr lang="en-US" sz="1000" b="0" i="0" u="none" strike="noStrike" cap="none" dirty="0">
                <a:solidFill>
                  <a:schemeClr val="dk2"/>
                </a:solidFill>
                <a:latin typeface="Arial"/>
                <a:ea typeface="Arial"/>
                <a:cs typeface="Arial"/>
                <a:sym typeface="Arial"/>
              </a:rPr>
              <a:t> </a:t>
            </a:r>
            <a:r>
              <a:rPr lang="en-US" sz="1000" dirty="0">
                <a:solidFill>
                  <a:schemeClr val="dk2"/>
                </a:solidFill>
              </a:rPr>
              <a:t>there will be a max search range of 180 km</a:t>
            </a:r>
            <a:endParaRPr sz="1000" b="0" i="0" u="none" strike="noStrike" cap="none" dirty="0">
              <a:solidFill>
                <a:schemeClr val="dk2"/>
              </a:solidFill>
              <a:latin typeface="Arial"/>
              <a:ea typeface="Arial"/>
              <a:cs typeface="Arial"/>
              <a:sym typeface="Arial"/>
            </a:endParaRPr>
          </a:p>
        </p:txBody>
      </p:sp>
      <p:sp>
        <p:nvSpPr>
          <p:cNvPr id="306" name="Google Shape;306;g248bf37c267_0_0"/>
          <p:cNvSpPr txBox="1"/>
          <p:nvPr/>
        </p:nvSpPr>
        <p:spPr>
          <a:xfrm>
            <a:off x="787250" y="4283650"/>
            <a:ext cx="4486200" cy="50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000" b="1">
                <a:highlight>
                  <a:schemeClr val="lt1"/>
                </a:highlight>
              </a:rPr>
              <a:t>IMPACTS: </a:t>
            </a:r>
            <a:r>
              <a:rPr lang="en-US" sz="1000">
                <a:highlight>
                  <a:schemeClr val="lt1"/>
                </a:highlight>
              </a:rPr>
              <a:t>Limited search capability in SAR operations</a:t>
            </a:r>
            <a:endParaRPr sz="1000">
              <a:highlight>
                <a:schemeClr val="lt1"/>
              </a:highlight>
            </a:endParaRPr>
          </a:p>
          <a:p>
            <a:pPr marL="0" lvl="0" indent="0" algn="ctr" rtl="0">
              <a:spcBef>
                <a:spcPts val="0"/>
              </a:spcBef>
              <a:spcAft>
                <a:spcPts val="0"/>
              </a:spcAft>
              <a:buNone/>
            </a:pPr>
            <a:endParaRPr sz="1000"/>
          </a:p>
        </p:txBody>
      </p:sp>
      <p:sp>
        <p:nvSpPr>
          <p:cNvPr id="307" name="Google Shape;307;g248bf37c267_0_0"/>
          <p:cNvSpPr/>
          <p:nvPr/>
        </p:nvSpPr>
        <p:spPr>
          <a:xfrm>
            <a:off x="1328750" y="4576754"/>
            <a:ext cx="4663200" cy="502093"/>
          </a:xfrm>
          <a:prstGeom prst="roundRect">
            <a:avLst>
              <a:gd name="adj" fmla="val 16667"/>
            </a:avLst>
          </a:prstGeom>
          <a:solidFill>
            <a:srgbClr val="C9DAF8"/>
          </a:solidFill>
          <a:ln>
            <a:noFill/>
          </a:ln>
          <a:effectLst>
            <a:outerShdw blurRad="57150" dist="28575" dir="528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dirty="0">
                <a:solidFill>
                  <a:schemeClr val="dk1"/>
                </a:solidFill>
              </a:rPr>
              <a:t>Mitigation Strategy: </a:t>
            </a:r>
            <a:r>
              <a:rPr lang="en-US" sz="1000" b="1" dirty="0">
                <a:solidFill>
                  <a:schemeClr val="dk1"/>
                </a:solidFill>
              </a:rPr>
              <a:t>Redundant Communication System</a:t>
            </a:r>
            <a:endParaRPr sz="1000" b="1" i="0" u="none" strike="noStrike" cap="none" dirty="0">
              <a:solidFill>
                <a:schemeClr val="dk1"/>
              </a:solidFill>
              <a:latin typeface="Arial"/>
              <a:ea typeface="Arial"/>
              <a:cs typeface="Arial"/>
              <a:sym typeface="Arial"/>
            </a:endParaRPr>
          </a:p>
          <a:p>
            <a:pPr marL="457200" marR="0" lvl="0" indent="-292100" algn="l" rtl="0">
              <a:lnSpc>
                <a:spcPct val="100000"/>
              </a:lnSpc>
              <a:spcBef>
                <a:spcPts val="0"/>
              </a:spcBef>
              <a:spcAft>
                <a:spcPts val="0"/>
              </a:spcAft>
              <a:buClr>
                <a:schemeClr val="dk2"/>
              </a:buClr>
              <a:buSzPts val="1000"/>
              <a:buFont typeface="Arial"/>
              <a:buChar char="●"/>
            </a:pPr>
            <a:r>
              <a:rPr lang="en-US" sz="1000" dirty="0">
                <a:solidFill>
                  <a:schemeClr val="dk2"/>
                </a:solidFill>
              </a:rPr>
              <a:t>Satellite (Starlink) or RF signals</a:t>
            </a:r>
            <a:endParaRPr sz="1000" dirty="0">
              <a:solidFill>
                <a:schemeClr val="dk2"/>
              </a:solidFill>
            </a:endParaRPr>
          </a:p>
        </p:txBody>
      </p:sp>
      <p:graphicFrame>
        <p:nvGraphicFramePr>
          <p:cNvPr id="308" name="Google Shape;308;g248bf37c267_0_0"/>
          <p:cNvGraphicFramePr/>
          <p:nvPr/>
        </p:nvGraphicFramePr>
        <p:xfrm>
          <a:off x="6613275" y="1099613"/>
          <a:ext cx="2194125" cy="1919125"/>
        </p:xfrm>
        <a:graphic>
          <a:graphicData uri="http://schemas.openxmlformats.org/drawingml/2006/table">
            <a:tbl>
              <a:tblPr>
                <a:noFill/>
                <a:tableStyleId>{3C6E7BBB-5943-4FF9-B47D-13B6421EDCD1}</a:tableStyleId>
              </a:tblPr>
              <a:tblGrid>
                <a:gridCol w="438825">
                  <a:extLst>
                    <a:ext uri="{9D8B030D-6E8A-4147-A177-3AD203B41FA5}">
                      <a16:colId xmlns:a16="http://schemas.microsoft.com/office/drawing/2014/main" val="20000"/>
                    </a:ext>
                  </a:extLst>
                </a:gridCol>
                <a:gridCol w="438825">
                  <a:extLst>
                    <a:ext uri="{9D8B030D-6E8A-4147-A177-3AD203B41FA5}">
                      <a16:colId xmlns:a16="http://schemas.microsoft.com/office/drawing/2014/main" val="20001"/>
                    </a:ext>
                  </a:extLst>
                </a:gridCol>
                <a:gridCol w="438825">
                  <a:extLst>
                    <a:ext uri="{9D8B030D-6E8A-4147-A177-3AD203B41FA5}">
                      <a16:colId xmlns:a16="http://schemas.microsoft.com/office/drawing/2014/main" val="20002"/>
                    </a:ext>
                  </a:extLst>
                </a:gridCol>
                <a:gridCol w="438825">
                  <a:extLst>
                    <a:ext uri="{9D8B030D-6E8A-4147-A177-3AD203B41FA5}">
                      <a16:colId xmlns:a16="http://schemas.microsoft.com/office/drawing/2014/main" val="20003"/>
                    </a:ext>
                  </a:extLst>
                </a:gridCol>
                <a:gridCol w="438825">
                  <a:extLst>
                    <a:ext uri="{9D8B030D-6E8A-4147-A177-3AD203B41FA5}">
                      <a16:colId xmlns:a16="http://schemas.microsoft.com/office/drawing/2014/main" val="20004"/>
                    </a:ext>
                  </a:extLst>
                </a:gridCol>
              </a:tblGrid>
              <a:tr h="3838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rgbClr val="00269A"/>
                      </a:solidFill>
                      <a:prstDash val="solid"/>
                      <a:round/>
                      <a:headEnd type="none" w="sm" len="sm"/>
                      <a:tailEnd type="none" w="sm" len="sm"/>
                    </a:lnL>
                    <a:lnR w="12700" cap="flat" cmpd="sng">
                      <a:solidFill>
                        <a:srgbClr val="00269A"/>
                      </a:solidFill>
                      <a:prstDash val="solid"/>
                      <a:round/>
                      <a:headEnd type="none" w="sm" len="sm"/>
                      <a:tailEnd type="none" w="sm" len="sm"/>
                    </a:lnR>
                    <a:lnT w="12700" cap="flat" cmpd="sng">
                      <a:solidFill>
                        <a:srgbClr val="00269A"/>
                      </a:solidFill>
                      <a:prstDash val="solid"/>
                      <a:round/>
                      <a:headEnd type="none" w="sm" len="sm"/>
                      <a:tailEnd type="none" w="sm" len="sm"/>
                    </a:lnT>
                    <a:lnB w="12700" cap="flat" cmpd="sng">
                      <a:solidFill>
                        <a:srgbClr val="00269A"/>
                      </a:solidFill>
                      <a:prstDash val="solid"/>
                      <a:round/>
                      <a:headEnd type="none" w="sm" len="sm"/>
                      <a:tailEnd type="none" w="sm" len="sm"/>
                    </a:lnB>
                    <a:solidFill>
                      <a:srgbClr val="00B05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rgbClr val="00269A"/>
                      </a:solidFill>
                      <a:prstDash val="solid"/>
                      <a:round/>
                      <a:headEnd type="none" w="sm" len="sm"/>
                      <a:tailEnd type="none" w="sm" len="sm"/>
                    </a:lnL>
                    <a:lnR w="12700" cap="flat" cmpd="sng">
                      <a:solidFill>
                        <a:srgbClr val="00269A"/>
                      </a:solidFill>
                      <a:prstDash val="solid"/>
                      <a:round/>
                      <a:headEnd type="none" w="sm" len="sm"/>
                      <a:tailEnd type="none" w="sm" len="sm"/>
                    </a:lnR>
                    <a:lnT w="12700" cap="flat" cmpd="sng">
                      <a:solidFill>
                        <a:srgbClr val="00269A"/>
                      </a:solidFill>
                      <a:prstDash val="solid"/>
                      <a:round/>
                      <a:headEnd type="none" w="sm" len="sm"/>
                      <a:tailEnd type="none" w="sm" len="sm"/>
                    </a:lnT>
                    <a:lnB w="12700" cap="flat" cmpd="sng">
                      <a:solidFill>
                        <a:srgbClr val="00269A"/>
                      </a:solidFill>
                      <a:prstDash val="solid"/>
                      <a:round/>
                      <a:headEnd type="none" w="sm" len="sm"/>
                      <a:tailEnd type="none" w="sm" len="sm"/>
                    </a:lnB>
                    <a:solidFill>
                      <a:srgbClr val="FFFF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rgbClr val="00269A"/>
                      </a:solidFill>
                      <a:prstDash val="solid"/>
                      <a:round/>
                      <a:headEnd type="none" w="sm" len="sm"/>
                      <a:tailEnd type="none" w="sm" len="sm"/>
                    </a:lnL>
                    <a:lnR w="12700" cap="flat" cmpd="sng">
                      <a:solidFill>
                        <a:srgbClr val="00269A"/>
                      </a:solidFill>
                      <a:prstDash val="solid"/>
                      <a:round/>
                      <a:headEnd type="none" w="sm" len="sm"/>
                      <a:tailEnd type="none" w="sm" len="sm"/>
                    </a:lnR>
                    <a:lnT w="12700" cap="flat" cmpd="sng">
                      <a:solidFill>
                        <a:srgbClr val="00269A"/>
                      </a:solidFill>
                      <a:prstDash val="solid"/>
                      <a:round/>
                      <a:headEnd type="none" w="sm" len="sm"/>
                      <a:tailEnd type="none" w="sm" len="sm"/>
                    </a:lnT>
                    <a:lnB w="12700" cap="flat" cmpd="sng">
                      <a:solidFill>
                        <a:srgbClr val="00269A"/>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rgbClr val="00269A"/>
                      </a:solidFill>
                      <a:prstDash val="solid"/>
                      <a:round/>
                      <a:headEnd type="none" w="sm" len="sm"/>
                      <a:tailEnd type="none" w="sm" len="sm"/>
                    </a:lnL>
                    <a:lnR w="12700" cap="flat" cmpd="sng">
                      <a:solidFill>
                        <a:srgbClr val="00269A"/>
                      </a:solidFill>
                      <a:prstDash val="solid"/>
                      <a:round/>
                      <a:headEnd type="none" w="sm" len="sm"/>
                      <a:tailEnd type="none" w="sm" len="sm"/>
                    </a:lnR>
                    <a:lnT w="12700" cap="flat" cmpd="sng">
                      <a:solidFill>
                        <a:srgbClr val="00269A"/>
                      </a:solidFill>
                      <a:prstDash val="solid"/>
                      <a:round/>
                      <a:headEnd type="none" w="sm" len="sm"/>
                      <a:tailEnd type="none" w="sm" len="sm"/>
                    </a:lnT>
                    <a:lnB w="12700" cap="flat" cmpd="sng">
                      <a:solidFill>
                        <a:srgbClr val="00269A"/>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rgbClr val="00269A"/>
                      </a:solidFill>
                      <a:prstDash val="solid"/>
                      <a:round/>
                      <a:headEnd type="none" w="sm" len="sm"/>
                      <a:tailEnd type="none" w="sm" len="sm"/>
                    </a:lnL>
                    <a:lnR w="12700" cap="flat" cmpd="sng">
                      <a:solidFill>
                        <a:srgbClr val="00269A"/>
                      </a:solidFill>
                      <a:prstDash val="solid"/>
                      <a:round/>
                      <a:headEnd type="none" w="sm" len="sm"/>
                      <a:tailEnd type="none" w="sm" len="sm"/>
                    </a:lnR>
                    <a:lnT w="12700" cap="flat" cmpd="sng">
                      <a:solidFill>
                        <a:srgbClr val="00269A"/>
                      </a:solidFill>
                      <a:prstDash val="solid"/>
                      <a:round/>
                      <a:headEnd type="none" w="sm" len="sm"/>
                      <a:tailEnd type="none" w="sm" len="sm"/>
                    </a:lnT>
                    <a:lnB w="12700" cap="flat" cmpd="sng">
                      <a:solidFill>
                        <a:srgbClr val="00269A"/>
                      </a:solidFill>
                      <a:prstDash val="solid"/>
                      <a:round/>
                      <a:headEnd type="none" w="sm" len="sm"/>
                      <a:tailEnd type="none" w="sm" len="sm"/>
                    </a:lnB>
                    <a:solidFill>
                      <a:srgbClr val="FF0000"/>
                    </a:solidFill>
                  </a:tcPr>
                </a:tc>
                <a:extLst>
                  <a:ext uri="{0D108BD9-81ED-4DB2-BD59-A6C34878D82A}">
                    <a16:rowId xmlns:a16="http://schemas.microsoft.com/office/drawing/2014/main" val="10000"/>
                  </a:ext>
                </a:extLst>
              </a:tr>
              <a:tr h="3838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rgbClr val="00269A"/>
                      </a:solidFill>
                      <a:prstDash val="solid"/>
                      <a:round/>
                      <a:headEnd type="none" w="sm" len="sm"/>
                      <a:tailEnd type="none" w="sm" len="sm"/>
                    </a:lnL>
                    <a:lnR w="12700" cap="flat" cmpd="sng">
                      <a:solidFill>
                        <a:srgbClr val="00269A"/>
                      </a:solidFill>
                      <a:prstDash val="solid"/>
                      <a:round/>
                      <a:headEnd type="none" w="sm" len="sm"/>
                      <a:tailEnd type="none" w="sm" len="sm"/>
                    </a:lnR>
                    <a:lnT w="12700" cap="flat" cmpd="sng">
                      <a:solidFill>
                        <a:srgbClr val="00269A"/>
                      </a:solidFill>
                      <a:prstDash val="solid"/>
                      <a:round/>
                      <a:headEnd type="none" w="sm" len="sm"/>
                      <a:tailEnd type="none" w="sm" len="sm"/>
                    </a:lnT>
                    <a:lnB w="12700" cap="flat" cmpd="sng">
                      <a:solidFill>
                        <a:srgbClr val="00269A"/>
                      </a:solidFill>
                      <a:prstDash val="solid"/>
                      <a:round/>
                      <a:headEnd type="none" w="sm" len="sm"/>
                      <a:tailEnd type="none" w="sm" len="sm"/>
                    </a:lnB>
                    <a:solidFill>
                      <a:srgbClr val="00B05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rgbClr val="00269A"/>
                      </a:solidFill>
                      <a:prstDash val="solid"/>
                      <a:round/>
                      <a:headEnd type="none" w="sm" len="sm"/>
                      <a:tailEnd type="none" w="sm" len="sm"/>
                    </a:lnL>
                    <a:lnR w="12700" cap="flat" cmpd="sng">
                      <a:solidFill>
                        <a:srgbClr val="00269A"/>
                      </a:solidFill>
                      <a:prstDash val="solid"/>
                      <a:round/>
                      <a:headEnd type="none" w="sm" len="sm"/>
                      <a:tailEnd type="none" w="sm" len="sm"/>
                    </a:lnR>
                    <a:lnT w="12700" cap="flat" cmpd="sng">
                      <a:solidFill>
                        <a:srgbClr val="00269A"/>
                      </a:solidFill>
                      <a:prstDash val="solid"/>
                      <a:round/>
                      <a:headEnd type="none" w="sm" len="sm"/>
                      <a:tailEnd type="none" w="sm" len="sm"/>
                    </a:lnT>
                    <a:lnB w="12700" cap="flat" cmpd="sng">
                      <a:solidFill>
                        <a:srgbClr val="00269A"/>
                      </a:solidFill>
                      <a:prstDash val="solid"/>
                      <a:round/>
                      <a:headEnd type="none" w="sm" len="sm"/>
                      <a:tailEnd type="none" w="sm" len="sm"/>
                    </a:lnB>
                    <a:solidFill>
                      <a:srgbClr val="FFFF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rgbClr val="00269A"/>
                      </a:solidFill>
                      <a:prstDash val="solid"/>
                      <a:round/>
                      <a:headEnd type="none" w="sm" len="sm"/>
                      <a:tailEnd type="none" w="sm" len="sm"/>
                    </a:lnL>
                    <a:lnR w="12700" cap="flat" cmpd="sng">
                      <a:solidFill>
                        <a:srgbClr val="00269A"/>
                      </a:solidFill>
                      <a:prstDash val="solid"/>
                      <a:round/>
                      <a:headEnd type="none" w="sm" len="sm"/>
                      <a:tailEnd type="none" w="sm" len="sm"/>
                    </a:lnR>
                    <a:lnT w="12700" cap="flat" cmpd="sng">
                      <a:solidFill>
                        <a:srgbClr val="00269A"/>
                      </a:solidFill>
                      <a:prstDash val="solid"/>
                      <a:round/>
                      <a:headEnd type="none" w="sm" len="sm"/>
                      <a:tailEnd type="none" w="sm" len="sm"/>
                    </a:lnT>
                    <a:lnB w="12700" cap="flat" cmpd="sng">
                      <a:solidFill>
                        <a:srgbClr val="00269A"/>
                      </a:solidFill>
                      <a:prstDash val="solid"/>
                      <a:round/>
                      <a:headEnd type="none" w="sm" len="sm"/>
                      <a:tailEnd type="none" w="sm" len="sm"/>
                    </a:lnB>
                    <a:solidFill>
                      <a:srgbClr val="FFFF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rgbClr val="00269A"/>
                      </a:solidFill>
                      <a:prstDash val="solid"/>
                      <a:round/>
                      <a:headEnd type="none" w="sm" len="sm"/>
                      <a:tailEnd type="none" w="sm" len="sm"/>
                    </a:lnL>
                    <a:lnR w="12700" cap="flat" cmpd="sng">
                      <a:solidFill>
                        <a:srgbClr val="00269A"/>
                      </a:solidFill>
                      <a:prstDash val="solid"/>
                      <a:round/>
                      <a:headEnd type="none" w="sm" len="sm"/>
                      <a:tailEnd type="none" w="sm" len="sm"/>
                    </a:lnR>
                    <a:lnT w="12700" cap="flat" cmpd="sng">
                      <a:solidFill>
                        <a:srgbClr val="00269A"/>
                      </a:solidFill>
                      <a:prstDash val="solid"/>
                      <a:round/>
                      <a:headEnd type="none" w="sm" len="sm"/>
                      <a:tailEnd type="none" w="sm" len="sm"/>
                    </a:lnT>
                    <a:lnB w="12700" cap="flat" cmpd="sng">
                      <a:solidFill>
                        <a:srgbClr val="00269A"/>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rgbClr val="00269A"/>
                      </a:solidFill>
                      <a:prstDash val="solid"/>
                      <a:round/>
                      <a:headEnd type="none" w="sm" len="sm"/>
                      <a:tailEnd type="none" w="sm" len="sm"/>
                    </a:lnL>
                    <a:lnR w="12700" cap="flat" cmpd="sng">
                      <a:solidFill>
                        <a:srgbClr val="00269A"/>
                      </a:solidFill>
                      <a:prstDash val="solid"/>
                      <a:round/>
                      <a:headEnd type="none" w="sm" len="sm"/>
                      <a:tailEnd type="none" w="sm" len="sm"/>
                    </a:lnR>
                    <a:lnT w="12700" cap="flat" cmpd="sng">
                      <a:solidFill>
                        <a:srgbClr val="00269A"/>
                      </a:solidFill>
                      <a:prstDash val="solid"/>
                      <a:round/>
                      <a:headEnd type="none" w="sm" len="sm"/>
                      <a:tailEnd type="none" w="sm" len="sm"/>
                    </a:lnT>
                    <a:lnB w="12700" cap="flat" cmpd="sng">
                      <a:solidFill>
                        <a:srgbClr val="00269A"/>
                      </a:solidFill>
                      <a:prstDash val="solid"/>
                      <a:round/>
                      <a:headEnd type="none" w="sm" len="sm"/>
                      <a:tailEnd type="none" w="sm" len="sm"/>
                    </a:lnB>
                    <a:solidFill>
                      <a:srgbClr val="FF0000"/>
                    </a:solidFill>
                  </a:tcPr>
                </a:tc>
                <a:extLst>
                  <a:ext uri="{0D108BD9-81ED-4DB2-BD59-A6C34878D82A}">
                    <a16:rowId xmlns:a16="http://schemas.microsoft.com/office/drawing/2014/main" val="10001"/>
                  </a:ext>
                </a:extLst>
              </a:tr>
              <a:tr h="3838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rgbClr val="00269A"/>
                      </a:solidFill>
                      <a:prstDash val="solid"/>
                      <a:round/>
                      <a:headEnd type="none" w="sm" len="sm"/>
                      <a:tailEnd type="none" w="sm" len="sm"/>
                    </a:lnL>
                    <a:lnR w="12700" cap="flat" cmpd="sng">
                      <a:solidFill>
                        <a:srgbClr val="00269A"/>
                      </a:solidFill>
                      <a:prstDash val="solid"/>
                      <a:round/>
                      <a:headEnd type="none" w="sm" len="sm"/>
                      <a:tailEnd type="none" w="sm" len="sm"/>
                    </a:lnR>
                    <a:lnT w="12700" cap="flat" cmpd="sng">
                      <a:solidFill>
                        <a:srgbClr val="00269A"/>
                      </a:solidFill>
                      <a:prstDash val="solid"/>
                      <a:round/>
                      <a:headEnd type="none" w="sm" len="sm"/>
                      <a:tailEnd type="none" w="sm" len="sm"/>
                    </a:lnT>
                    <a:lnB w="12700" cap="flat" cmpd="sng">
                      <a:solidFill>
                        <a:srgbClr val="00269A"/>
                      </a:solidFill>
                      <a:prstDash val="solid"/>
                      <a:round/>
                      <a:headEnd type="none" w="sm" len="sm"/>
                      <a:tailEnd type="none" w="sm" len="sm"/>
                    </a:lnB>
                    <a:solidFill>
                      <a:srgbClr val="00B05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rgbClr val="00269A"/>
                      </a:solidFill>
                      <a:prstDash val="solid"/>
                      <a:round/>
                      <a:headEnd type="none" w="sm" len="sm"/>
                      <a:tailEnd type="none" w="sm" len="sm"/>
                    </a:lnL>
                    <a:lnR w="12700" cap="flat" cmpd="sng">
                      <a:solidFill>
                        <a:srgbClr val="00269A"/>
                      </a:solidFill>
                      <a:prstDash val="solid"/>
                      <a:round/>
                      <a:headEnd type="none" w="sm" len="sm"/>
                      <a:tailEnd type="none" w="sm" len="sm"/>
                    </a:lnR>
                    <a:lnT w="12700" cap="flat" cmpd="sng">
                      <a:solidFill>
                        <a:srgbClr val="00269A"/>
                      </a:solidFill>
                      <a:prstDash val="solid"/>
                      <a:round/>
                      <a:headEnd type="none" w="sm" len="sm"/>
                      <a:tailEnd type="none" w="sm" len="sm"/>
                    </a:lnT>
                    <a:lnB w="12700" cap="flat" cmpd="sng">
                      <a:solidFill>
                        <a:srgbClr val="00269A"/>
                      </a:solidFill>
                      <a:prstDash val="solid"/>
                      <a:round/>
                      <a:headEnd type="none" w="sm" len="sm"/>
                      <a:tailEnd type="none" w="sm" len="sm"/>
                    </a:lnB>
                    <a:solidFill>
                      <a:srgbClr val="00B05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rgbClr val="00269A"/>
                      </a:solidFill>
                      <a:prstDash val="solid"/>
                      <a:round/>
                      <a:headEnd type="none" w="sm" len="sm"/>
                      <a:tailEnd type="none" w="sm" len="sm"/>
                    </a:lnL>
                    <a:lnR w="12700" cap="flat" cmpd="sng">
                      <a:solidFill>
                        <a:srgbClr val="00269A"/>
                      </a:solidFill>
                      <a:prstDash val="solid"/>
                      <a:round/>
                      <a:headEnd type="none" w="sm" len="sm"/>
                      <a:tailEnd type="none" w="sm" len="sm"/>
                    </a:lnR>
                    <a:lnT w="12700" cap="flat" cmpd="sng">
                      <a:solidFill>
                        <a:srgbClr val="00269A"/>
                      </a:solidFill>
                      <a:prstDash val="solid"/>
                      <a:round/>
                      <a:headEnd type="none" w="sm" len="sm"/>
                      <a:tailEnd type="none" w="sm" len="sm"/>
                    </a:lnT>
                    <a:lnB w="12700" cap="flat" cmpd="sng">
                      <a:solidFill>
                        <a:srgbClr val="00269A"/>
                      </a:solidFill>
                      <a:prstDash val="solid"/>
                      <a:round/>
                      <a:headEnd type="none" w="sm" len="sm"/>
                      <a:tailEnd type="none" w="sm" len="sm"/>
                    </a:lnB>
                    <a:solidFill>
                      <a:srgbClr val="FFFF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rgbClr val="00269A"/>
                      </a:solidFill>
                      <a:prstDash val="solid"/>
                      <a:round/>
                      <a:headEnd type="none" w="sm" len="sm"/>
                      <a:tailEnd type="none" w="sm" len="sm"/>
                    </a:lnL>
                    <a:lnR w="12700" cap="flat" cmpd="sng">
                      <a:solidFill>
                        <a:srgbClr val="00269A"/>
                      </a:solidFill>
                      <a:prstDash val="solid"/>
                      <a:round/>
                      <a:headEnd type="none" w="sm" len="sm"/>
                      <a:tailEnd type="none" w="sm" len="sm"/>
                    </a:lnR>
                    <a:lnT w="12700" cap="flat" cmpd="sng">
                      <a:solidFill>
                        <a:srgbClr val="00269A"/>
                      </a:solidFill>
                      <a:prstDash val="solid"/>
                      <a:round/>
                      <a:headEnd type="none" w="sm" len="sm"/>
                      <a:tailEnd type="none" w="sm" len="sm"/>
                    </a:lnT>
                    <a:lnB w="12700" cap="flat" cmpd="sng">
                      <a:solidFill>
                        <a:srgbClr val="00269A"/>
                      </a:solidFill>
                      <a:prstDash val="solid"/>
                      <a:round/>
                      <a:headEnd type="none" w="sm" len="sm"/>
                      <a:tailEnd type="none" w="sm" len="sm"/>
                    </a:lnB>
                    <a:solidFill>
                      <a:srgbClr val="FFFF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rgbClr val="00269A"/>
                      </a:solidFill>
                      <a:prstDash val="solid"/>
                      <a:round/>
                      <a:headEnd type="none" w="sm" len="sm"/>
                      <a:tailEnd type="none" w="sm" len="sm"/>
                    </a:lnL>
                    <a:lnR w="12700" cap="flat" cmpd="sng">
                      <a:solidFill>
                        <a:srgbClr val="00269A"/>
                      </a:solidFill>
                      <a:prstDash val="solid"/>
                      <a:round/>
                      <a:headEnd type="none" w="sm" len="sm"/>
                      <a:tailEnd type="none" w="sm" len="sm"/>
                    </a:lnR>
                    <a:lnT w="12700" cap="flat" cmpd="sng">
                      <a:solidFill>
                        <a:srgbClr val="00269A"/>
                      </a:solidFill>
                      <a:prstDash val="solid"/>
                      <a:round/>
                      <a:headEnd type="none" w="sm" len="sm"/>
                      <a:tailEnd type="none" w="sm" len="sm"/>
                    </a:lnT>
                    <a:lnB w="12700" cap="flat" cmpd="sng">
                      <a:solidFill>
                        <a:srgbClr val="00269A"/>
                      </a:solidFill>
                      <a:prstDash val="solid"/>
                      <a:round/>
                      <a:headEnd type="none" w="sm" len="sm"/>
                      <a:tailEnd type="none" w="sm" len="sm"/>
                    </a:lnB>
                    <a:solidFill>
                      <a:srgbClr val="FF0000"/>
                    </a:solidFill>
                  </a:tcPr>
                </a:tc>
                <a:extLst>
                  <a:ext uri="{0D108BD9-81ED-4DB2-BD59-A6C34878D82A}">
                    <a16:rowId xmlns:a16="http://schemas.microsoft.com/office/drawing/2014/main" val="10002"/>
                  </a:ext>
                </a:extLst>
              </a:tr>
              <a:tr h="3838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rgbClr val="00269A"/>
                      </a:solidFill>
                      <a:prstDash val="solid"/>
                      <a:round/>
                      <a:headEnd type="none" w="sm" len="sm"/>
                      <a:tailEnd type="none" w="sm" len="sm"/>
                    </a:lnL>
                    <a:lnR w="12700" cap="flat" cmpd="sng">
                      <a:solidFill>
                        <a:srgbClr val="00269A"/>
                      </a:solidFill>
                      <a:prstDash val="solid"/>
                      <a:round/>
                      <a:headEnd type="none" w="sm" len="sm"/>
                      <a:tailEnd type="none" w="sm" len="sm"/>
                    </a:lnR>
                    <a:lnT w="12700" cap="flat" cmpd="sng">
                      <a:solidFill>
                        <a:srgbClr val="00269A"/>
                      </a:solidFill>
                      <a:prstDash val="solid"/>
                      <a:round/>
                      <a:headEnd type="none" w="sm" len="sm"/>
                      <a:tailEnd type="none" w="sm" len="sm"/>
                    </a:lnT>
                    <a:lnB w="12700" cap="flat" cmpd="sng">
                      <a:solidFill>
                        <a:srgbClr val="00269A"/>
                      </a:solidFill>
                      <a:prstDash val="solid"/>
                      <a:round/>
                      <a:headEnd type="none" w="sm" len="sm"/>
                      <a:tailEnd type="none" w="sm" len="sm"/>
                    </a:lnB>
                    <a:solidFill>
                      <a:srgbClr val="00B05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rgbClr val="00269A"/>
                      </a:solidFill>
                      <a:prstDash val="solid"/>
                      <a:round/>
                      <a:headEnd type="none" w="sm" len="sm"/>
                      <a:tailEnd type="none" w="sm" len="sm"/>
                    </a:lnL>
                    <a:lnR w="12700" cap="flat" cmpd="sng">
                      <a:solidFill>
                        <a:srgbClr val="00269A"/>
                      </a:solidFill>
                      <a:prstDash val="solid"/>
                      <a:round/>
                      <a:headEnd type="none" w="sm" len="sm"/>
                      <a:tailEnd type="none" w="sm" len="sm"/>
                    </a:lnR>
                    <a:lnT w="12700" cap="flat" cmpd="sng">
                      <a:solidFill>
                        <a:srgbClr val="00269A"/>
                      </a:solidFill>
                      <a:prstDash val="solid"/>
                      <a:round/>
                      <a:headEnd type="none" w="sm" len="sm"/>
                      <a:tailEnd type="none" w="sm" len="sm"/>
                    </a:lnT>
                    <a:lnB w="12700" cap="flat" cmpd="sng">
                      <a:solidFill>
                        <a:srgbClr val="00269A"/>
                      </a:solidFill>
                      <a:prstDash val="solid"/>
                      <a:round/>
                      <a:headEnd type="none" w="sm" len="sm"/>
                      <a:tailEnd type="none" w="sm" len="sm"/>
                    </a:lnB>
                    <a:solidFill>
                      <a:srgbClr val="00B05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rgbClr val="00269A"/>
                      </a:solidFill>
                      <a:prstDash val="solid"/>
                      <a:round/>
                      <a:headEnd type="none" w="sm" len="sm"/>
                      <a:tailEnd type="none" w="sm" len="sm"/>
                    </a:lnL>
                    <a:lnR w="12700" cap="flat" cmpd="sng">
                      <a:solidFill>
                        <a:srgbClr val="00269A"/>
                      </a:solidFill>
                      <a:prstDash val="solid"/>
                      <a:round/>
                      <a:headEnd type="none" w="sm" len="sm"/>
                      <a:tailEnd type="none" w="sm" len="sm"/>
                    </a:lnR>
                    <a:lnT w="12700" cap="flat" cmpd="sng">
                      <a:solidFill>
                        <a:srgbClr val="00269A"/>
                      </a:solidFill>
                      <a:prstDash val="solid"/>
                      <a:round/>
                      <a:headEnd type="none" w="sm" len="sm"/>
                      <a:tailEnd type="none" w="sm" len="sm"/>
                    </a:lnT>
                    <a:lnB w="12700" cap="flat" cmpd="sng">
                      <a:solidFill>
                        <a:srgbClr val="00269A"/>
                      </a:solidFill>
                      <a:prstDash val="solid"/>
                      <a:round/>
                      <a:headEnd type="none" w="sm" len="sm"/>
                      <a:tailEnd type="none" w="sm" len="sm"/>
                    </a:lnB>
                    <a:solidFill>
                      <a:srgbClr val="00B05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rgbClr val="00269A"/>
                      </a:solidFill>
                      <a:prstDash val="solid"/>
                      <a:round/>
                      <a:headEnd type="none" w="sm" len="sm"/>
                      <a:tailEnd type="none" w="sm" len="sm"/>
                    </a:lnL>
                    <a:lnR w="12700" cap="flat" cmpd="sng">
                      <a:solidFill>
                        <a:srgbClr val="00269A"/>
                      </a:solidFill>
                      <a:prstDash val="solid"/>
                      <a:round/>
                      <a:headEnd type="none" w="sm" len="sm"/>
                      <a:tailEnd type="none" w="sm" len="sm"/>
                    </a:lnR>
                    <a:lnT w="12700" cap="flat" cmpd="sng">
                      <a:solidFill>
                        <a:srgbClr val="00269A"/>
                      </a:solidFill>
                      <a:prstDash val="solid"/>
                      <a:round/>
                      <a:headEnd type="none" w="sm" len="sm"/>
                      <a:tailEnd type="none" w="sm" len="sm"/>
                    </a:lnT>
                    <a:lnB w="12700" cap="flat" cmpd="sng">
                      <a:solidFill>
                        <a:srgbClr val="00269A"/>
                      </a:solidFill>
                      <a:prstDash val="solid"/>
                      <a:round/>
                      <a:headEnd type="none" w="sm" len="sm"/>
                      <a:tailEnd type="none" w="sm" len="sm"/>
                    </a:lnB>
                    <a:solidFill>
                      <a:srgbClr val="FFFF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rgbClr val="00269A"/>
                      </a:solidFill>
                      <a:prstDash val="solid"/>
                      <a:round/>
                      <a:headEnd type="none" w="sm" len="sm"/>
                      <a:tailEnd type="none" w="sm" len="sm"/>
                    </a:lnL>
                    <a:lnR w="12700" cap="flat" cmpd="sng">
                      <a:solidFill>
                        <a:srgbClr val="00269A"/>
                      </a:solidFill>
                      <a:prstDash val="solid"/>
                      <a:round/>
                      <a:headEnd type="none" w="sm" len="sm"/>
                      <a:tailEnd type="none" w="sm" len="sm"/>
                    </a:lnR>
                    <a:lnT w="12700" cap="flat" cmpd="sng">
                      <a:solidFill>
                        <a:srgbClr val="00269A"/>
                      </a:solidFill>
                      <a:prstDash val="solid"/>
                      <a:round/>
                      <a:headEnd type="none" w="sm" len="sm"/>
                      <a:tailEnd type="none" w="sm" len="sm"/>
                    </a:lnT>
                    <a:lnB w="12700" cap="flat" cmpd="sng">
                      <a:solidFill>
                        <a:srgbClr val="00269A"/>
                      </a:solidFill>
                      <a:prstDash val="solid"/>
                      <a:round/>
                      <a:headEnd type="none" w="sm" len="sm"/>
                      <a:tailEnd type="none" w="sm" len="sm"/>
                    </a:lnB>
                    <a:solidFill>
                      <a:srgbClr val="FFFF00"/>
                    </a:solidFill>
                  </a:tcPr>
                </a:tc>
                <a:extLst>
                  <a:ext uri="{0D108BD9-81ED-4DB2-BD59-A6C34878D82A}">
                    <a16:rowId xmlns:a16="http://schemas.microsoft.com/office/drawing/2014/main" val="10003"/>
                  </a:ext>
                </a:extLst>
              </a:tr>
              <a:tr h="3838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rgbClr val="00269A"/>
                      </a:solidFill>
                      <a:prstDash val="solid"/>
                      <a:round/>
                      <a:headEnd type="none" w="sm" len="sm"/>
                      <a:tailEnd type="none" w="sm" len="sm"/>
                    </a:lnL>
                    <a:lnR w="12700" cap="flat" cmpd="sng">
                      <a:solidFill>
                        <a:srgbClr val="00269A"/>
                      </a:solidFill>
                      <a:prstDash val="solid"/>
                      <a:round/>
                      <a:headEnd type="none" w="sm" len="sm"/>
                      <a:tailEnd type="none" w="sm" len="sm"/>
                    </a:lnR>
                    <a:lnT w="12700" cap="flat" cmpd="sng">
                      <a:solidFill>
                        <a:srgbClr val="00269A"/>
                      </a:solidFill>
                      <a:prstDash val="solid"/>
                      <a:round/>
                      <a:headEnd type="none" w="sm" len="sm"/>
                      <a:tailEnd type="none" w="sm" len="sm"/>
                    </a:lnT>
                    <a:lnB w="12700" cap="flat" cmpd="sng">
                      <a:solidFill>
                        <a:srgbClr val="00269A"/>
                      </a:solidFill>
                      <a:prstDash val="solid"/>
                      <a:round/>
                      <a:headEnd type="none" w="sm" len="sm"/>
                      <a:tailEnd type="none" w="sm" len="sm"/>
                    </a:lnB>
                    <a:solidFill>
                      <a:srgbClr val="00B05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rgbClr val="00269A"/>
                      </a:solidFill>
                      <a:prstDash val="solid"/>
                      <a:round/>
                      <a:headEnd type="none" w="sm" len="sm"/>
                      <a:tailEnd type="none" w="sm" len="sm"/>
                    </a:lnL>
                    <a:lnR w="12700" cap="flat" cmpd="sng">
                      <a:solidFill>
                        <a:srgbClr val="00269A"/>
                      </a:solidFill>
                      <a:prstDash val="solid"/>
                      <a:round/>
                      <a:headEnd type="none" w="sm" len="sm"/>
                      <a:tailEnd type="none" w="sm" len="sm"/>
                    </a:lnR>
                    <a:lnT w="12700" cap="flat" cmpd="sng">
                      <a:solidFill>
                        <a:srgbClr val="00269A"/>
                      </a:solidFill>
                      <a:prstDash val="solid"/>
                      <a:round/>
                      <a:headEnd type="none" w="sm" len="sm"/>
                      <a:tailEnd type="none" w="sm" len="sm"/>
                    </a:lnT>
                    <a:lnB w="12700" cap="flat" cmpd="sng">
                      <a:solidFill>
                        <a:srgbClr val="00269A"/>
                      </a:solidFill>
                      <a:prstDash val="solid"/>
                      <a:round/>
                      <a:headEnd type="none" w="sm" len="sm"/>
                      <a:tailEnd type="none" w="sm" len="sm"/>
                    </a:lnB>
                    <a:solidFill>
                      <a:srgbClr val="00B05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rgbClr val="00269A"/>
                      </a:solidFill>
                      <a:prstDash val="solid"/>
                      <a:round/>
                      <a:headEnd type="none" w="sm" len="sm"/>
                      <a:tailEnd type="none" w="sm" len="sm"/>
                    </a:lnL>
                    <a:lnR w="12700" cap="flat" cmpd="sng">
                      <a:solidFill>
                        <a:srgbClr val="00269A"/>
                      </a:solidFill>
                      <a:prstDash val="solid"/>
                      <a:round/>
                      <a:headEnd type="none" w="sm" len="sm"/>
                      <a:tailEnd type="none" w="sm" len="sm"/>
                    </a:lnR>
                    <a:lnT w="12700" cap="flat" cmpd="sng">
                      <a:solidFill>
                        <a:srgbClr val="00269A"/>
                      </a:solidFill>
                      <a:prstDash val="solid"/>
                      <a:round/>
                      <a:headEnd type="none" w="sm" len="sm"/>
                      <a:tailEnd type="none" w="sm" len="sm"/>
                    </a:lnT>
                    <a:lnB w="12700" cap="flat" cmpd="sng">
                      <a:solidFill>
                        <a:srgbClr val="00269A"/>
                      </a:solidFill>
                      <a:prstDash val="solid"/>
                      <a:round/>
                      <a:headEnd type="none" w="sm" len="sm"/>
                      <a:tailEnd type="none" w="sm" len="sm"/>
                    </a:lnB>
                    <a:solidFill>
                      <a:srgbClr val="00B05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rgbClr val="00269A"/>
                      </a:solidFill>
                      <a:prstDash val="solid"/>
                      <a:round/>
                      <a:headEnd type="none" w="sm" len="sm"/>
                      <a:tailEnd type="none" w="sm" len="sm"/>
                    </a:lnL>
                    <a:lnR w="12700" cap="flat" cmpd="sng">
                      <a:solidFill>
                        <a:srgbClr val="00269A"/>
                      </a:solidFill>
                      <a:prstDash val="solid"/>
                      <a:round/>
                      <a:headEnd type="none" w="sm" len="sm"/>
                      <a:tailEnd type="none" w="sm" len="sm"/>
                    </a:lnR>
                    <a:lnT w="12700" cap="flat" cmpd="sng">
                      <a:solidFill>
                        <a:srgbClr val="00269A"/>
                      </a:solidFill>
                      <a:prstDash val="solid"/>
                      <a:round/>
                      <a:headEnd type="none" w="sm" len="sm"/>
                      <a:tailEnd type="none" w="sm" len="sm"/>
                    </a:lnT>
                    <a:lnB w="12700" cap="flat" cmpd="sng">
                      <a:solidFill>
                        <a:srgbClr val="00269A"/>
                      </a:solidFill>
                      <a:prstDash val="solid"/>
                      <a:round/>
                      <a:headEnd type="none" w="sm" len="sm"/>
                      <a:tailEnd type="none" w="sm" len="sm"/>
                    </a:lnB>
                    <a:solidFill>
                      <a:srgbClr val="00B05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rgbClr val="00269A"/>
                      </a:solidFill>
                      <a:prstDash val="solid"/>
                      <a:round/>
                      <a:headEnd type="none" w="sm" len="sm"/>
                      <a:tailEnd type="none" w="sm" len="sm"/>
                    </a:lnL>
                    <a:lnR w="12700" cap="flat" cmpd="sng">
                      <a:solidFill>
                        <a:srgbClr val="00269A"/>
                      </a:solidFill>
                      <a:prstDash val="solid"/>
                      <a:round/>
                      <a:headEnd type="none" w="sm" len="sm"/>
                      <a:tailEnd type="none" w="sm" len="sm"/>
                    </a:lnR>
                    <a:lnT w="12700" cap="flat" cmpd="sng">
                      <a:solidFill>
                        <a:srgbClr val="00269A"/>
                      </a:solidFill>
                      <a:prstDash val="solid"/>
                      <a:round/>
                      <a:headEnd type="none" w="sm" len="sm"/>
                      <a:tailEnd type="none" w="sm" len="sm"/>
                    </a:lnT>
                    <a:lnB w="12700" cap="flat" cmpd="sng">
                      <a:solidFill>
                        <a:srgbClr val="00269A"/>
                      </a:solidFill>
                      <a:prstDash val="solid"/>
                      <a:round/>
                      <a:headEnd type="none" w="sm" len="sm"/>
                      <a:tailEnd type="none" w="sm" len="sm"/>
                    </a:lnB>
                    <a:solidFill>
                      <a:srgbClr val="FFFF00"/>
                    </a:solidFill>
                  </a:tcPr>
                </a:tc>
                <a:extLst>
                  <a:ext uri="{0D108BD9-81ED-4DB2-BD59-A6C34878D82A}">
                    <a16:rowId xmlns:a16="http://schemas.microsoft.com/office/drawing/2014/main" val="10004"/>
                  </a:ext>
                </a:extLst>
              </a:tr>
            </a:tbl>
          </a:graphicData>
        </a:graphic>
      </p:graphicFrame>
      <p:sp>
        <p:nvSpPr>
          <p:cNvPr id="309" name="Google Shape;309;g248bf37c267_0_0"/>
          <p:cNvSpPr txBox="1"/>
          <p:nvPr/>
        </p:nvSpPr>
        <p:spPr>
          <a:xfrm>
            <a:off x="6613250" y="3000600"/>
            <a:ext cx="2194200" cy="273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000" b="1" i="0" u="none" strike="noStrike" cap="none">
                <a:solidFill>
                  <a:srgbClr val="000000"/>
                </a:solidFill>
                <a:latin typeface="Arial"/>
                <a:ea typeface="Arial"/>
                <a:cs typeface="Arial"/>
                <a:sym typeface="Arial"/>
              </a:rPr>
              <a:t>Consequence</a:t>
            </a:r>
            <a:endParaRPr sz="1000" b="1" i="0" u="none" strike="noStrike" cap="none">
              <a:solidFill>
                <a:srgbClr val="000000"/>
              </a:solidFill>
              <a:latin typeface="Arial"/>
              <a:ea typeface="Arial"/>
              <a:cs typeface="Arial"/>
              <a:sym typeface="Arial"/>
            </a:endParaRPr>
          </a:p>
        </p:txBody>
      </p:sp>
      <p:sp>
        <p:nvSpPr>
          <p:cNvPr id="310" name="Google Shape;310;g248bf37c267_0_0"/>
          <p:cNvSpPr txBox="1"/>
          <p:nvPr/>
        </p:nvSpPr>
        <p:spPr>
          <a:xfrm rot="-5398388">
            <a:off x="5516475" y="1913201"/>
            <a:ext cx="1919100" cy="273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000" b="1" i="0" u="none" strike="noStrike" cap="none">
                <a:solidFill>
                  <a:srgbClr val="000000"/>
                </a:solidFill>
                <a:latin typeface="Arial"/>
                <a:ea typeface="Arial"/>
                <a:cs typeface="Arial"/>
                <a:sym typeface="Arial"/>
              </a:rPr>
              <a:t>Likelihood</a:t>
            </a:r>
            <a:endParaRPr sz="1000" b="1" i="0" u="none" strike="noStrike" cap="none">
              <a:solidFill>
                <a:srgbClr val="000000"/>
              </a:solidFill>
              <a:latin typeface="Arial"/>
              <a:ea typeface="Arial"/>
              <a:cs typeface="Arial"/>
              <a:sym typeface="Arial"/>
            </a:endParaRPr>
          </a:p>
        </p:txBody>
      </p:sp>
      <p:sp>
        <p:nvSpPr>
          <p:cNvPr id="311" name="Google Shape;311;g248bf37c267_0_0"/>
          <p:cNvSpPr txBox="1"/>
          <p:nvPr/>
        </p:nvSpPr>
        <p:spPr>
          <a:xfrm>
            <a:off x="7520955" y="2668378"/>
            <a:ext cx="401700" cy="321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dirty="0">
                <a:solidFill>
                  <a:srgbClr val="000000"/>
                </a:solidFill>
                <a:latin typeface="Arial"/>
                <a:ea typeface="Arial"/>
                <a:cs typeface="Arial"/>
                <a:sym typeface="Arial"/>
              </a:rPr>
              <a:t>#</a:t>
            </a:r>
            <a:r>
              <a:rPr lang="en-US" sz="1200" b="1" dirty="0"/>
              <a:t>1</a:t>
            </a:r>
            <a:endParaRPr sz="1200" b="1" i="0" u="none" strike="noStrike" cap="none" dirty="0">
              <a:solidFill>
                <a:srgbClr val="000000"/>
              </a:solidFill>
              <a:latin typeface="Arial"/>
              <a:ea typeface="Arial"/>
              <a:cs typeface="Arial"/>
              <a:sym typeface="Arial"/>
            </a:endParaRPr>
          </a:p>
        </p:txBody>
      </p:sp>
      <p:sp>
        <p:nvSpPr>
          <p:cNvPr id="312" name="Google Shape;312;g248bf37c267_0_0"/>
          <p:cNvSpPr txBox="1"/>
          <p:nvPr/>
        </p:nvSpPr>
        <p:spPr>
          <a:xfrm>
            <a:off x="7934670" y="2280429"/>
            <a:ext cx="401700" cy="321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dirty="0">
                <a:solidFill>
                  <a:srgbClr val="000000"/>
                </a:solidFill>
                <a:latin typeface="Arial"/>
                <a:ea typeface="Arial"/>
                <a:cs typeface="Arial"/>
                <a:sym typeface="Arial"/>
              </a:rPr>
              <a:t>#</a:t>
            </a:r>
            <a:r>
              <a:rPr lang="en-US" sz="1200" b="1" dirty="0"/>
              <a:t>2</a:t>
            </a:r>
            <a:endParaRPr sz="1200" b="1" i="0" u="none" strike="noStrike" cap="none" dirty="0">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79EE7010-FC36-5D6D-E33F-7A809C02B252}"/>
              </a:ext>
            </a:extLst>
          </p:cNvPr>
          <p:cNvSpPr txBox="1"/>
          <p:nvPr/>
        </p:nvSpPr>
        <p:spPr>
          <a:xfrm>
            <a:off x="6406065" y="3675935"/>
            <a:ext cx="2484400" cy="1015663"/>
          </a:xfrm>
          <a:prstGeom prst="rect">
            <a:avLst/>
          </a:prstGeom>
          <a:noFill/>
        </p:spPr>
        <p:txBody>
          <a:bodyPr wrap="square" rtlCol="0">
            <a:spAutoFit/>
          </a:bodyPr>
          <a:lstStyle/>
          <a:p>
            <a:pPr algn="ctr"/>
            <a:r>
              <a:rPr lang="en-US" sz="1000" b="1" dirty="0"/>
              <a:t>Likelihood x Consequence = </a:t>
            </a:r>
          </a:p>
          <a:p>
            <a:pPr algn="ctr"/>
            <a:r>
              <a:rPr lang="en-US" sz="1000" b="1" dirty="0"/>
              <a:t>Risk Level</a:t>
            </a:r>
          </a:p>
          <a:p>
            <a:pPr algn="ctr"/>
            <a:r>
              <a:rPr lang="en-US" sz="1000" dirty="0"/>
              <a:t>1-4: Acceptable</a:t>
            </a:r>
          </a:p>
          <a:p>
            <a:pPr algn="ctr"/>
            <a:r>
              <a:rPr lang="en-US" sz="1000" dirty="0"/>
              <a:t>5-9: Adequate</a:t>
            </a:r>
          </a:p>
          <a:p>
            <a:pPr algn="ctr"/>
            <a:r>
              <a:rPr lang="en-US" sz="1000" dirty="0"/>
              <a:t>10-16: Tolerable</a:t>
            </a:r>
          </a:p>
          <a:p>
            <a:pPr algn="ctr"/>
            <a:r>
              <a:rPr lang="en-US" sz="1000" dirty="0"/>
              <a:t>17-25: Unacceptable</a:t>
            </a:r>
          </a:p>
        </p:txBody>
      </p:sp>
      <p:sp>
        <p:nvSpPr>
          <p:cNvPr id="3" name="TextBox 2">
            <a:extLst>
              <a:ext uri="{FF2B5EF4-FFF2-40B4-BE49-F238E27FC236}">
                <a16:creationId xmlns:a16="http://schemas.microsoft.com/office/drawing/2014/main" id="{C0F16515-AEAA-E799-B7AF-17371DBD8081}"/>
              </a:ext>
            </a:extLst>
          </p:cNvPr>
          <p:cNvSpPr txBox="1"/>
          <p:nvPr/>
        </p:nvSpPr>
        <p:spPr>
          <a:xfrm>
            <a:off x="4072451" y="942600"/>
            <a:ext cx="1656699" cy="253916"/>
          </a:xfrm>
          <a:prstGeom prst="rect">
            <a:avLst/>
          </a:prstGeom>
          <a:noFill/>
        </p:spPr>
        <p:txBody>
          <a:bodyPr wrap="square" rtlCol="0">
            <a:spAutoFit/>
          </a:bodyPr>
          <a:lstStyle/>
          <a:p>
            <a:pPr algn="r"/>
            <a:r>
              <a:rPr lang="en-US" sz="1050" dirty="0"/>
              <a:t>Risk Level 4 (Low)</a:t>
            </a:r>
          </a:p>
        </p:txBody>
      </p:sp>
      <p:sp>
        <p:nvSpPr>
          <p:cNvPr id="4" name="TextBox 3">
            <a:extLst>
              <a:ext uri="{FF2B5EF4-FFF2-40B4-BE49-F238E27FC236}">
                <a16:creationId xmlns:a16="http://schemas.microsoft.com/office/drawing/2014/main" id="{ABC45047-1540-A10F-0B7E-4FFF71DF50E6}"/>
              </a:ext>
            </a:extLst>
          </p:cNvPr>
          <p:cNvSpPr txBox="1"/>
          <p:nvPr/>
        </p:nvSpPr>
        <p:spPr>
          <a:xfrm>
            <a:off x="4072450" y="3219162"/>
            <a:ext cx="1656699" cy="253916"/>
          </a:xfrm>
          <a:prstGeom prst="rect">
            <a:avLst/>
          </a:prstGeom>
          <a:noFill/>
        </p:spPr>
        <p:txBody>
          <a:bodyPr wrap="square" rtlCol="0">
            <a:spAutoFit/>
          </a:bodyPr>
          <a:lstStyle/>
          <a:p>
            <a:pPr algn="r"/>
            <a:r>
              <a:rPr lang="en-US" sz="1050" dirty="0"/>
              <a:t>Risk Level 8 (Medium)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g28bbe2166b7_0_85"/>
          <p:cNvSpPr/>
          <p:nvPr/>
        </p:nvSpPr>
        <p:spPr>
          <a:xfrm>
            <a:off x="552750" y="835641"/>
            <a:ext cx="2102922" cy="910548"/>
          </a:xfrm>
          <a:prstGeom prst="flowChartDocument">
            <a:avLst/>
          </a:prstGeom>
          <a:solidFill>
            <a:schemeClr val="dk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b="1">
                <a:solidFill>
                  <a:schemeClr val="lt1"/>
                </a:solidFill>
              </a:rPr>
              <a:t>#3 Cyber Security Risk</a:t>
            </a:r>
            <a:endParaRPr sz="1200" b="1">
              <a:solidFill>
                <a:schemeClr val="lt1"/>
              </a:solidFill>
            </a:endParaRPr>
          </a:p>
        </p:txBody>
      </p:sp>
      <p:sp>
        <p:nvSpPr>
          <p:cNvPr id="319" name="Google Shape;319;g28bbe2166b7_0_85"/>
          <p:cNvSpPr/>
          <p:nvPr/>
        </p:nvSpPr>
        <p:spPr>
          <a:xfrm>
            <a:off x="440500" y="1180566"/>
            <a:ext cx="5669700" cy="1314900"/>
          </a:xfrm>
          <a:prstGeom prst="roundRect">
            <a:avLst>
              <a:gd name="adj" fmla="val 16667"/>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0" name="Google Shape;320;g28bbe2166b7_0_85"/>
          <p:cNvSpPr txBox="1">
            <a:spLocks noGrp="1"/>
          </p:cNvSpPr>
          <p:nvPr>
            <p:ph type="title"/>
          </p:nvPr>
        </p:nvSpPr>
        <p:spPr>
          <a:xfrm>
            <a:off x="340076" y="105511"/>
            <a:ext cx="7279800" cy="691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2400"/>
              <a:buNone/>
            </a:pPr>
            <a:r>
              <a:rPr lang="en-US"/>
              <a:t>Risk Management</a:t>
            </a:r>
            <a:endParaRPr/>
          </a:p>
        </p:txBody>
      </p:sp>
      <p:sp>
        <p:nvSpPr>
          <p:cNvPr id="321" name="Google Shape;321;g28bbe2166b7_0_85"/>
          <p:cNvSpPr txBox="1"/>
          <p:nvPr/>
        </p:nvSpPr>
        <p:spPr>
          <a:xfrm>
            <a:off x="561000" y="1189499"/>
            <a:ext cx="5447700" cy="81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000"/>
              <a:buFont typeface="Arial"/>
              <a:buNone/>
            </a:pPr>
            <a:r>
              <a:rPr lang="en-US" sz="1000" b="1" dirty="0">
                <a:solidFill>
                  <a:schemeClr val="dk1"/>
                </a:solidFill>
              </a:rPr>
              <a:t>IF </a:t>
            </a:r>
            <a:r>
              <a:rPr lang="en-US" sz="1000" dirty="0">
                <a:solidFill>
                  <a:schemeClr val="dk2"/>
                </a:solidFill>
              </a:rPr>
              <a:t>the Armada drone lacks an implemented cyber security protocol</a:t>
            </a:r>
            <a:endParaRPr sz="1000" dirty="0">
              <a:solidFill>
                <a:schemeClr val="dk2"/>
              </a:solidFill>
            </a:endParaRPr>
          </a:p>
          <a:p>
            <a:pPr marL="0" lvl="0" indent="0" algn="l" rtl="0">
              <a:spcBef>
                <a:spcPts val="0"/>
              </a:spcBef>
              <a:spcAft>
                <a:spcPts val="0"/>
              </a:spcAft>
              <a:buClr>
                <a:schemeClr val="dk2"/>
              </a:buClr>
              <a:buSzPts val="1000"/>
              <a:buFont typeface="Arial"/>
              <a:buNone/>
            </a:pPr>
            <a:r>
              <a:rPr lang="en-US" sz="1000" b="1" dirty="0">
                <a:solidFill>
                  <a:schemeClr val="dk1"/>
                </a:solidFill>
              </a:rPr>
              <a:t>BY</a:t>
            </a:r>
            <a:r>
              <a:rPr lang="en-US" sz="1000" dirty="0">
                <a:solidFill>
                  <a:schemeClr val="dk2"/>
                </a:solidFill>
              </a:rPr>
              <a:t> delivery to the USCG</a:t>
            </a:r>
            <a:endParaRPr sz="1000" dirty="0">
              <a:solidFill>
                <a:schemeClr val="dk2"/>
              </a:solidFill>
            </a:endParaRPr>
          </a:p>
          <a:p>
            <a:pPr marL="0" lvl="0" indent="0" algn="l" rtl="0">
              <a:spcBef>
                <a:spcPts val="0"/>
              </a:spcBef>
              <a:spcAft>
                <a:spcPts val="0"/>
              </a:spcAft>
              <a:buClr>
                <a:schemeClr val="dk2"/>
              </a:buClr>
              <a:buSzPts val="1000"/>
              <a:buFont typeface="Arial"/>
              <a:buNone/>
            </a:pPr>
            <a:r>
              <a:rPr lang="en-US" sz="1000" b="1" dirty="0">
                <a:solidFill>
                  <a:schemeClr val="dk1"/>
                </a:solidFill>
              </a:rPr>
              <a:t>DUE TO</a:t>
            </a:r>
            <a:r>
              <a:rPr lang="en-US" sz="1000" dirty="0">
                <a:solidFill>
                  <a:schemeClr val="dk2"/>
                </a:solidFill>
              </a:rPr>
              <a:t> an oversight in encryption or secure communication protocols in the design application</a:t>
            </a:r>
            <a:endParaRPr sz="1000" dirty="0">
              <a:solidFill>
                <a:schemeClr val="dk2"/>
              </a:solidFill>
            </a:endParaRPr>
          </a:p>
          <a:p>
            <a:pPr marL="0" lvl="0" indent="0" algn="l" rtl="0">
              <a:spcBef>
                <a:spcPts val="0"/>
              </a:spcBef>
              <a:spcAft>
                <a:spcPts val="0"/>
              </a:spcAft>
              <a:buClr>
                <a:schemeClr val="dk2"/>
              </a:buClr>
              <a:buSzPts val="1000"/>
              <a:buFont typeface="Arial"/>
              <a:buNone/>
            </a:pPr>
            <a:r>
              <a:rPr lang="en-US" sz="1000" b="1" dirty="0">
                <a:solidFill>
                  <a:schemeClr val="dk1"/>
                </a:solidFill>
              </a:rPr>
              <a:t>THEN</a:t>
            </a:r>
            <a:r>
              <a:rPr lang="en-US" sz="1000" dirty="0">
                <a:solidFill>
                  <a:schemeClr val="dk2"/>
                </a:solidFill>
              </a:rPr>
              <a:t> the system may be vulnerable to cyber attacks by adversaries</a:t>
            </a:r>
            <a:endParaRPr sz="1000" b="1" dirty="0">
              <a:solidFill>
                <a:schemeClr val="dk1"/>
              </a:solidFill>
            </a:endParaRPr>
          </a:p>
        </p:txBody>
      </p:sp>
      <p:sp>
        <p:nvSpPr>
          <p:cNvPr id="322" name="Google Shape;322;g28bbe2166b7_0_85"/>
          <p:cNvSpPr txBox="1">
            <a:spLocks noGrp="1"/>
          </p:cNvSpPr>
          <p:nvPr>
            <p:ph type="sldNum" idx="12"/>
          </p:nvPr>
        </p:nvSpPr>
        <p:spPr>
          <a:xfrm>
            <a:off x="197260" y="4854411"/>
            <a:ext cx="4017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US"/>
              <a:t>18</a:t>
            </a:fld>
            <a:endParaRPr/>
          </a:p>
        </p:txBody>
      </p:sp>
      <p:sp>
        <p:nvSpPr>
          <p:cNvPr id="323" name="Google Shape;323;g28bbe2166b7_0_85"/>
          <p:cNvSpPr txBox="1"/>
          <p:nvPr/>
        </p:nvSpPr>
        <p:spPr>
          <a:xfrm>
            <a:off x="440475" y="1986776"/>
            <a:ext cx="5568300" cy="50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000" b="1" dirty="0">
                <a:solidFill>
                  <a:schemeClr val="dk2"/>
                </a:solidFill>
                <a:highlight>
                  <a:schemeClr val="lt1"/>
                </a:highlight>
              </a:rPr>
              <a:t>IMPACTS: </a:t>
            </a:r>
            <a:r>
              <a:rPr lang="en-US" sz="1000" dirty="0">
                <a:solidFill>
                  <a:schemeClr val="dk2"/>
                </a:solidFill>
                <a:highlight>
                  <a:schemeClr val="lt1"/>
                </a:highlight>
              </a:rPr>
              <a:t>Complete loss of the SAR operation due to a failure of the drone system</a:t>
            </a:r>
            <a:endParaRPr sz="1000" b="1" dirty="0">
              <a:highlight>
                <a:schemeClr val="lt1"/>
              </a:highlight>
            </a:endParaRPr>
          </a:p>
        </p:txBody>
      </p:sp>
      <p:sp>
        <p:nvSpPr>
          <p:cNvPr id="326" name="Google Shape;326;g28bbe2166b7_0_85"/>
          <p:cNvSpPr txBox="1"/>
          <p:nvPr/>
        </p:nvSpPr>
        <p:spPr>
          <a:xfrm>
            <a:off x="561000" y="3508810"/>
            <a:ext cx="4113900" cy="81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Arial"/>
                <a:ea typeface="Arial"/>
                <a:cs typeface="Arial"/>
                <a:sym typeface="Arial"/>
              </a:rPr>
              <a:t>IF </a:t>
            </a:r>
            <a:r>
              <a:rPr lang="en-US" sz="1000"/>
              <a:t>the Armada drone is limited in search range</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Arial"/>
                <a:ea typeface="Arial"/>
                <a:cs typeface="Arial"/>
                <a:sym typeface="Arial"/>
              </a:rPr>
              <a:t>BY</a:t>
            </a:r>
            <a:r>
              <a:rPr lang="en-US" sz="1000" b="0" i="0" u="none" strike="noStrike" cap="none">
                <a:solidFill>
                  <a:srgbClr val="000000"/>
                </a:solidFill>
                <a:latin typeface="Arial"/>
                <a:ea typeface="Arial"/>
                <a:cs typeface="Arial"/>
                <a:sym typeface="Arial"/>
              </a:rPr>
              <a:t> </a:t>
            </a:r>
            <a:r>
              <a:rPr lang="en-US" sz="1000"/>
              <a:t>delivery to the USCG</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Arial"/>
                <a:ea typeface="Arial"/>
                <a:cs typeface="Arial"/>
                <a:sym typeface="Arial"/>
              </a:rPr>
              <a:t>DUE TO</a:t>
            </a:r>
            <a:r>
              <a:rPr lang="en-US" sz="1000" b="0" i="0" u="none" strike="noStrike" cap="none">
                <a:solidFill>
                  <a:srgbClr val="000000"/>
                </a:solidFill>
                <a:latin typeface="Arial"/>
                <a:ea typeface="Arial"/>
                <a:cs typeface="Arial"/>
                <a:sym typeface="Arial"/>
              </a:rPr>
              <a:t> </a:t>
            </a:r>
            <a:r>
              <a:rPr lang="en-US" sz="1000"/>
              <a:t>the limited range of its current cellular communication system</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Arial"/>
                <a:ea typeface="Arial"/>
                <a:cs typeface="Arial"/>
                <a:sym typeface="Arial"/>
              </a:rPr>
              <a:t>THEN</a:t>
            </a:r>
            <a:r>
              <a:rPr lang="en-US" sz="1000" b="0" i="0" u="none" strike="noStrike" cap="none">
                <a:solidFill>
                  <a:schemeClr val="dk2"/>
                </a:solidFill>
                <a:latin typeface="Arial"/>
                <a:ea typeface="Arial"/>
                <a:cs typeface="Arial"/>
                <a:sym typeface="Arial"/>
              </a:rPr>
              <a:t> </a:t>
            </a:r>
            <a:r>
              <a:rPr lang="en-US" sz="1000">
                <a:solidFill>
                  <a:schemeClr val="dk2"/>
                </a:solidFill>
              </a:rPr>
              <a:t>there will be a max search range of 180 km</a:t>
            </a:r>
            <a:endParaRPr sz="1000" b="0" i="0" u="none" strike="noStrike" cap="none">
              <a:solidFill>
                <a:schemeClr val="dk2"/>
              </a:solidFill>
              <a:latin typeface="Arial"/>
              <a:ea typeface="Arial"/>
              <a:cs typeface="Arial"/>
              <a:sym typeface="Arial"/>
            </a:endParaRPr>
          </a:p>
        </p:txBody>
      </p:sp>
      <p:sp>
        <p:nvSpPr>
          <p:cNvPr id="328" name="Google Shape;328;g28bbe2166b7_0_85"/>
          <p:cNvSpPr txBox="1"/>
          <p:nvPr/>
        </p:nvSpPr>
        <p:spPr>
          <a:xfrm>
            <a:off x="791900" y="4181710"/>
            <a:ext cx="4113900" cy="50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b="1">
                <a:highlight>
                  <a:schemeClr val="lt1"/>
                </a:highlight>
              </a:rPr>
              <a:t>IMPACTS: </a:t>
            </a:r>
            <a:r>
              <a:rPr lang="en-US" sz="1000">
                <a:highlight>
                  <a:schemeClr val="lt1"/>
                </a:highlight>
              </a:rPr>
              <a:t>Limited search capability in SAR operations</a:t>
            </a:r>
            <a:endParaRPr sz="1000">
              <a:highlight>
                <a:schemeClr val="lt1"/>
              </a:highlight>
            </a:endParaRPr>
          </a:p>
          <a:p>
            <a:pPr marL="0" lvl="0" indent="0" algn="l" rtl="0">
              <a:spcBef>
                <a:spcPts val="0"/>
              </a:spcBef>
              <a:spcAft>
                <a:spcPts val="0"/>
              </a:spcAft>
              <a:buNone/>
            </a:pPr>
            <a:endParaRPr sz="1000"/>
          </a:p>
        </p:txBody>
      </p:sp>
      <p:sp>
        <p:nvSpPr>
          <p:cNvPr id="329" name="Google Shape;329;g28bbe2166b7_0_85"/>
          <p:cNvSpPr/>
          <p:nvPr/>
        </p:nvSpPr>
        <p:spPr>
          <a:xfrm>
            <a:off x="577200" y="3179321"/>
            <a:ext cx="3693276" cy="1064718"/>
          </a:xfrm>
          <a:prstGeom prst="flowChartDocument">
            <a:avLst/>
          </a:prstGeom>
          <a:solidFill>
            <a:schemeClr val="dk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b="1" dirty="0">
                <a:solidFill>
                  <a:schemeClr val="lt1"/>
                </a:solidFill>
              </a:rPr>
              <a:t>#4 Maritime Environment Drone Exposure Risk</a:t>
            </a:r>
            <a:endParaRPr sz="1200" b="1" dirty="0">
              <a:solidFill>
                <a:schemeClr val="lt1"/>
              </a:solidFill>
            </a:endParaRPr>
          </a:p>
        </p:txBody>
      </p:sp>
      <p:sp>
        <p:nvSpPr>
          <p:cNvPr id="330" name="Google Shape;330;g28bbe2166b7_0_85"/>
          <p:cNvSpPr/>
          <p:nvPr/>
        </p:nvSpPr>
        <p:spPr>
          <a:xfrm>
            <a:off x="440475" y="3592732"/>
            <a:ext cx="5204700" cy="1204800"/>
          </a:xfrm>
          <a:prstGeom prst="roundRect">
            <a:avLst>
              <a:gd name="adj" fmla="val 16667"/>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31" name="Google Shape;331;g28bbe2166b7_0_85"/>
          <p:cNvSpPr txBox="1"/>
          <p:nvPr/>
        </p:nvSpPr>
        <p:spPr>
          <a:xfrm>
            <a:off x="561000" y="3552352"/>
            <a:ext cx="4974300" cy="81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dirty="0">
                <a:solidFill>
                  <a:schemeClr val="dk1"/>
                </a:solidFill>
                <a:latin typeface="Arial"/>
                <a:ea typeface="Arial"/>
                <a:cs typeface="Arial"/>
                <a:sym typeface="Arial"/>
              </a:rPr>
              <a:t>IF </a:t>
            </a:r>
            <a:r>
              <a:rPr lang="en-US" sz="1000" dirty="0"/>
              <a:t>the harsh coastal environment conditions are not considered in drone operations</a:t>
            </a:r>
            <a:endParaRPr sz="1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sz="1000" b="1" i="0" u="none" strike="noStrike" cap="none" dirty="0">
                <a:solidFill>
                  <a:schemeClr val="dk1"/>
                </a:solidFill>
                <a:latin typeface="Arial"/>
                <a:ea typeface="Arial"/>
                <a:cs typeface="Arial"/>
                <a:sym typeface="Arial"/>
              </a:rPr>
              <a:t>BY</a:t>
            </a:r>
            <a:r>
              <a:rPr lang="en-US" sz="1000" b="0" i="0" u="none" strike="noStrike" cap="none" dirty="0">
                <a:solidFill>
                  <a:srgbClr val="000000"/>
                </a:solidFill>
                <a:latin typeface="Arial"/>
                <a:ea typeface="Arial"/>
                <a:cs typeface="Arial"/>
                <a:sym typeface="Arial"/>
              </a:rPr>
              <a:t> </a:t>
            </a:r>
            <a:r>
              <a:rPr lang="en-US" sz="1000" dirty="0"/>
              <a:t>delivery to the USCG</a:t>
            </a:r>
            <a:endParaRPr sz="1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sz="1000" b="1" i="0" u="none" strike="noStrike" cap="none" dirty="0">
                <a:solidFill>
                  <a:schemeClr val="dk1"/>
                </a:solidFill>
                <a:latin typeface="Arial"/>
                <a:ea typeface="Arial"/>
                <a:cs typeface="Arial"/>
                <a:sym typeface="Arial"/>
              </a:rPr>
              <a:t>DUE TO</a:t>
            </a:r>
            <a:r>
              <a:rPr lang="en-US" sz="1000" b="0" i="0" u="none" strike="noStrike" cap="none" dirty="0">
                <a:solidFill>
                  <a:srgbClr val="000000"/>
                </a:solidFill>
                <a:latin typeface="Arial"/>
                <a:ea typeface="Arial"/>
                <a:cs typeface="Arial"/>
                <a:sym typeface="Arial"/>
              </a:rPr>
              <a:t> </a:t>
            </a:r>
            <a:r>
              <a:rPr lang="en-US" sz="1000" dirty="0"/>
              <a:t>the drones not being originally designed for maritime environments</a:t>
            </a:r>
            <a:endParaRPr sz="1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sz="1000" b="1" i="0" u="none" strike="noStrike" cap="none" dirty="0">
                <a:solidFill>
                  <a:schemeClr val="dk1"/>
                </a:solidFill>
                <a:latin typeface="Arial"/>
                <a:ea typeface="Arial"/>
                <a:cs typeface="Arial"/>
                <a:sym typeface="Arial"/>
              </a:rPr>
              <a:t>THEN</a:t>
            </a:r>
            <a:r>
              <a:rPr lang="en-US" sz="1000" b="0" i="0" u="none" strike="noStrike" cap="none" dirty="0">
                <a:solidFill>
                  <a:schemeClr val="dk2"/>
                </a:solidFill>
                <a:latin typeface="Arial"/>
                <a:ea typeface="Arial"/>
                <a:cs typeface="Arial"/>
                <a:sym typeface="Arial"/>
              </a:rPr>
              <a:t> </a:t>
            </a:r>
            <a:r>
              <a:rPr lang="en-US" sz="1000" dirty="0">
                <a:solidFill>
                  <a:schemeClr val="dk2"/>
                </a:solidFill>
              </a:rPr>
              <a:t>the drone can experience damage to its system due to corrosion</a:t>
            </a:r>
            <a:endParaRPr sz="1000" b="0" i="0" u="none" strike="noStrike" cap="none" dirty="0">
              <a:solidFill>
                <a:schemeClr val="dk2"/>
              </a:solidFill>
              <a:latin typeface="Arial"/>
              <a:ea typeface="Arial"/>
              <a:cs typeface="Arial"/>
              <a:sym typeface="Arial"/>
            </a:endParaRPr>
          </a:p>
        </p:txBody>
      </p:sp>
      <p:sp>
        <p:nvSpPr>
          <p:cNvPr id="332" name="Google Shape;332;g28bbe2166b7_0_85"/>
          <p:cNvSpPr txBox="1"/>
          <p:nvPr/>
        </p:nvSpPr>
        <p:spPr>
          <a:xfrm>
            <a:off x="440600" y="4196224"/>
            <a:ext cx="5204700" cy="50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000" b="1" dirty="0">
                <a:highlight>
                  <a:schemeClr val="lt1"/>
                </a:highlight>
              </a:rPr>
              <a:t>IMPACTS: </a:t>
            </a:r>
            <a:r>
              <a:rPr lang="en-US" sz="1000" dirty="0">
                <a:highlight>
                  <a:schemeClr val="lt1"/>
                </a:highlight>
              </a:rPr>
              <a:t>Accelerate corrosion on the drone, shortening its lifetime use period</a:t>
            </a:r>
            <a:endParaRPr sz="1000" dirty="0">
              <a:highlight>
                <a:schemeClr val="lt1"/>
              </a:highlight>
            </a:endParaRPr>
          </a:p>
          <a:p>
            <a:pPr marL="0" lvl="0" indent="0" algn="ctr" rtl="0">
              <a:spcBef>
                <a:spcPts val="0"/>
              </a:spcBef>
              <a:spcAft>
                <a:spcPts val="0"/>
              </a:spcAft>
              <a:buNone/>
            </a:pPr>
            <a:endParaRPr sz="1000" dirty="0"/>
          </a:p>
        </p:txBody>
      </p:sp>
      <p:sp>
        <p:nvSpPr>
          <p:cNvPr id="333" name="Google Shape;333;g28bbe2166b7_0_85"/>
          <p:cNvSpPr/>
          <p:nvPr/>
        </p:nvSpPr>
        <p:spPr>
          <a:xfrm>
            <a:off x="1469725" y="4477074"/>
            <a:ext cx="4539000" cy="597000"/>
          </a:xfrm>
          <a:prstGeom prst="roundRect">
            <a:avLst>
              <a:gd name="adj" fmla="val 16667"/>
            </a:avLst>
          </a:prstGeom>
          <a:solidFill>
            <a:srgbClr val="C9DAF8"/>
          </a:solidFill>
          <a:ln>
            <a:noFill/>
          </a:ln>
          <a:effectLst>
            <a:outerShdw blurRad="57150" dist="28575" dir="528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rPr>
              <a:t>Mitigation Strategy: </a:t>
            </a:r>
            <a:r>
              <a:rPr lang="en-US" sz="1000" b="1">
                <a:solidFill>
                  <a:schemeClr val="dk1"/>
                </a:solidFill>
              </a:rPr>
              <a:t>Design &amp; Maintenance Considerations</a:t>
            </a:r>
            <a:endParaRPr sz="1000" b="1" i="0" u="none" strike="noStrike" cap="none">
              <a:solidFill>
                <a:schemeClr val="dk1"/>
              </a:solidFill>
              <a:latin typeface="Arial"/>
              <a:ea typeface="Arial"/>
              <a:cs typeface="Arial"/>
              <a:sym typeface="Arial"/>
            </a:endParaRPr>
          </a:p>
          <a:p>
            <a:pPr marL="457200" marR="0" lvl="0" indent="-292100" algn="l" rtl="0">
              <a:lnSpc>
                <a:spcPct val="100000"/>
              </a:lnSpc>
              <a:spcBef>
                <a:spcPts val="0"/>
              </a:spcBef>
              <a:spcAft>
                <a:spcPts val="0"/>
              </a:spcAft>
              <a:buClr>
                <a:schemeClr val="dk2"/>
              </a:buClr>
              <a:buSzPts val="1000"/>
              <a:buFont typeface="Arial"/>
              <a:buChar char="●"/>
            </a:pPr>
            <a:r>
              <a:rPr lang="en-US" sz="1000">
                <a:solidFill>
                  <a:schemeClr val="dk2"/>
                </a:solidFill>
              </a:rPr>
              <a:t>Protective coatings, corrosion-resistant materials</a:t>
            </a:r>
            <a:endParaRPr sz="1000">
              <a:solidFill>
                <a:schemeClr val="dk2"/>
              </a:solidFill>
            </a:endParaRPr>
          </a:p>
          <a:p>
            <a:pPr marL="457200" marR="0" lvl="0" indent="-292100" algn="l" rtl="0">
              <a:lnSpc>
                <a:spcPct val="100000"/>
              </a:lnSpc>
              <a:spcBef>
                <a:spcPts val="0"/>
              </a:spcBef>
              <a:spcAft>
                <a:spcPts val="0"/>
              </a:spcAft>
              <a:buClr>
                <a:schemeClr val="dk2"/>
              </a:buClr>
              <a:buSzPts val="1000"/>
              <a:buChar char="●"/>
            </a:pPr>
            <a:r>
              <a:rPr lang="en-US" sz="1000">
                <a:solidFill>
                  <a:schemeClr val="dk2"/>
                </a:solidFill>
              </a:rPr>
              <a:t>Regular maintenance</a:t>
            </a:r>
            <a:endParaRPr sz="1000">
              <a:solidFill>
                <a:schemeClr val="dk2"/>
              </a:solidFill>
            </a:endParaRPr>
          </a:p>
        </p:txBody>
      </p:sp>
      <p:sp>
        <p:nvSpPr>
          <p:cNvPr id="334" name="Google Shape;334;g28bbe2166b7_0_85"/>
          <p:cNvSpPr/>
          <p:nvPr/>
        </p:nvSpPr>
        <p:spPr>
          <a:xfrm>
            <a:off x="1274175" y="2292576"/>
            <a:ext cx="4640400" cy="691200"/>
          </a:xfrm>
          <a:prstGeom prst="roundRect">
            <a:avLst>
              <a:gd name="adj" fmla="val 16667"/>
            </a:avLst>
          </a:prstGeom>
          <a:solidFill>
            <a:srgbClr val="C9DAF8"/>
          </a:solidFill>
          <a:ln>
            <a:noFill/>
          </a:ln>
          <a:effectLst>
            <a:outerShdw blurRad="57150" dist="28575" dir="5280000" algn="bl" rotWithShape="0">
              <a:srgbClr val="000000">
                <a:alpha val="50000"/>
              </a:srgbClr>
            </a:outerShdw>
          </a:effectLst>
        </p:spPr>
        <p:txBody>
          <a:bodyPr spcFirstLastPara="1" wrap="square" lIns="91425" tIns="91425" rIns="91425" bIns="91425" anchor="ctr" anchorCtr="0">
            <a:noAutofit/>
          </a:bodyPr>
          <a:lstStyle/>
          <a:p>
            <a:pPr marL="457200" lvl="0" indent="0" algn="ctr" rtl="0">
              <a:spcBef>
                <a:spcPts val="0"/>
              </a:spcBef>
              <a:spcAft>
                <a:spcPts val="0"/>
              </a:spcAft>
              <a:buNone/>
            </a:pPr>
            <a:r>
              <a:rPr lang="en-US" sz="1000" b="1" dirty="0">
                <a:solidFill>
                  <a:schemeClr val="dk1"/>
                </a:solidFill>
              </a:rPr>
              <a:t>Mitigation Strategy: Cyber Security Considerations</a:t>
            </a:r>
            <a:endParaRPr sz="1000" b="1" dirty="0">
              <a:solidFill>
                <a:schemeClr val="dk1"/>
              </a:solidFill>
            </a:endParaRPr>
          </a:p>
          <a:p>
            <a:pPr marL="457200" lvl="0" indent="-292100" algn="l" rtl="0">
              <a:spcBef>
                <a:spcPts val="0"/>
              </a:spcBef>
              <a:spcAft>
                <a:spcPts val="0"/>
              </a:spcAft>
              <a:buClr>
                <a:schemeClr val="dk2"/>
              </a:buClr>
              <a:buSzPts val="1000"/>
              <a:buChar char="●"/>
            </a:pPr>
            <a:r>
              <a:rPr lang="en-US" sz="1000" dirty="0">
                <a:solidFill>
                  <a:schemeClr val="dk2"/>
                </a:solidFill>
              </a:rPr>
              <a:t>Input cyber security protocols</a:t>
            </a:r>
            <a:endParaRPr sz="1000" dirty="0">
              <a:solidFill>
                <a:schemeClr val="dk2"/>
              </a:solidFill>
            </a:endParaRPr>
          </a:p>
          <a:p>
            <a:pPr marL="457200" lvl="0" indent="-292100" algn="l" rtl="0">
              <a:spcBef>
                <a:spcPts val="0"/>
              </a:spcBef>
              <a:spcAft>
                <a:spcPts val="0"/>
              </a:spcAft>
              <a:buClr>
                <a:schemeClr val="dk2"/>
              </a:buClr>
              <a:buSzPts val="1000"/>
              <a:buChar char="●"/>
            </a:pPr>
            <a:r>
              <a:rPr lang="en-US" sz="1000" dirty="0">
                <a:solidFill>
                  <a:schemeClr val="dk2"/>
                </a:solidFill>
              </a:rPr>
              <a:t>Ensure regular software updates</a:t>
            </a:r>
            <a:endParaRPr sz="1000" dirty="0">
              <a:solidFill>
                <a:schemeClr val="dk2"/>
              </a:solidFill>
            </a:endParaRPr>
          </a:p>
          <a:p>
            <a:pPr marL="457200" lvl="0" indent="-292100" algn="l" rtl="0">
              <a:spcBef>
                <a:spcPts val="0"/>
              </a:spcBef>
              <a:spcAft>
                <a:spcPts val="0"/>
              </a:spcAft>
              <a:buClr>
                <a:schemeClr val="dk2"/>
              </a:buClr>
              <a:buSzPts val="1000"/>
              <a:buChar char="●"/>
            </a:pPr>
            <a:r>
              <a:rPr lang="en-US" sz="1000" dirty="0">
                <a:solidFill>
                  <a:schemeClr val="dk2"/>
                </a:solidFill>
              </a:rPr>
              <a:t>Use secure communication channels</a:t>
            </a:r>
            <a:endParaRPr sz="1000" dirty="0">
              <a:solidFill>
                <a:schemeClr val="dk2"/>
              </a:solidFill>
            </a:endParaRPr>
          </a:p>
        </p:txBody>
      </p:sp>
      <p:graphicFrame>
        <p:nvGraphicFramePr>
          <p:cNvPr id="335" name="Google Shape;335;g28bbe2166b7_0_85"/>
          <p:cNvGraphicFramePr/>
          <p:nvPr/>
        </p:nvGraphicFramePr>
        <p:xfrm>
          <a:off x="6613275" y="1099613"/>
          <a:ext cx="2194125" cy="1919125"/>
        </p:xfrm>
        <a:graphic>
          <a:graphicData uri="http://schemas.openxmlformats.org/drawingml/2006/table">
            <a:tbl>
              <a:tblPr>
                <a:noFill/>
                <a:tableStyleId>{3C6E7BBB-5943-4FF9-B47D-13B6421EDCD1}</a:tableStyleId>
              </a:tblPr>
              <a:tblGrid>
                <a:gridCol w="438825">
                  <a:extLst>
                    <a:ext uri="{9D8B030D-6E8A-4147-A177-3AD203B41FA5}">
                      <a16:colId xmlns:a16="http://schemas.microsoft.com/office/drawing/2014/main" val="20000"/>
                    </a:ext>
                  </a:extLst>
                </a:gridCol>
                <a:gridCol w="438825">
                  <a:extLst>
                    <a:ext uri="{9D8B030D-6E8A-4147-A177-3AD203B41FA5}">
                      <a16:colId xmlns:a16="http://schemas.microsoft.com/office/drawing/2014/main" val="20001"/>
                    </a:ext>
                  </a:extLst>
                </a:gridCol>
                <a:gridCol w="438825">
                  <a:extLst>
                    <a:ext uri="{9D8B030D-6E8A-4147-A177-3AD203B41FA5}">
                      <a16:colId xmlns:a16="http://schemas.microsoft.com/office/drawing/2014/main" val="20002"/>
                    </a:ext>
                  </a:extLst>
                </a:gridCol>
                <a:gridCol w="438825">
                  <a:extLst>
                    <a:ext uri="{9D8B030D-6E8A-4147-A177-3AD203B41FA5}">
                      <a16:colId xmlns:a16="http://schemas.microsoft.com/office/drawing/2014/main" val="20003"/>
                    </a:ext>
                  </a:extLst>
                </a:gridCol>
                <a:gridCol w="438825">
                  <a:extLst>
                    <a:ext uri="{9D8B030D-6E8A-4147-A177-3AD203B41FA5}">
                      <a16:colId xmlns:a16="http://schemas.microsoft.com/office/drawing/2014/main" val="20004"/>
                    </a:ext>
                  </a:extLst>
                </a:gridCol>
              </a:tblGrid>
              <a:tr h="3838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rgbClr val="00269A"/>
                      </a:solidFill>
                      <a:prstDash val="solid"/>
                      <a:round/>
                      <a:headEnd type="none" w="sm" len="sm"/>
                      <a:tailEnd type="none" w="sm" len="sm"/>
                    </a:lnL>
                    <a:lnR w="12700" cap="flat" cmpd="sng">
                      <a:solidFill>
                        <a:srgbClr val="00269A"/>
                      </a:solidFill>
                      <a:prstDash val="solid"/>
                      <a:round/>
                      <a:headEnd type="none" w="sm" len="sm"/>
                      <a:tailEnd type="none" w="sm" len="sm"/>
                    </a:lnR>
                    <a:lnT w="12700" cap="flat" cmpd="sng">
                      <a:solidFill>
                        <a:srgbClr val="00269A"/>
                      </a:solidFill>
                      <a:prstDash val="solid"/>
                      <a:round/>
                      <a:headEnd type="none" w="sm" len="sm"/>
                      <a:tailEnd type="none" w="sm" len="sm"/>
                    </a:lnT>
                    <a:lnB w="12700" cap="flat" cmpd="sng">
                      <a:solidFill>
                        <a:srgbClr val="00269A"/>
                      </a:solidFill>
                      <a:prstDash val="solid"/>
                      <a:round/>
                      <a:headEnd type="none" w="sm" len="sm"/>
                      <a:tailEnd type="none" w="sm" len="sm"/>
                    </a:lnB>
                    <a:solidFill>
                      <a:srgbClr val="00B05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rgbClr val="00269A"/>
                      </a:solidFill>
                      <a:prstDash val="solid"/>
                      <a:round/>
                      <a:headEnd type="none" w="sm" len="sm"/>
                      <a:tailEnd type="none" w="sm" len="sm"/>
                    </a:lnL>
                    <a:lnR w="12700" cap="flat" cmpd="sng">
                      <a:solidFill>
                        <a:srgbClr val="00269A"/>
                      </a:solidFill>
                      <a:prstDash val="solid"/>
                      <a:round/>
                      <a:headEnd type="none" w="sm" len="sm"/>
                      <a:tailEnd type="none" w="sm" len="sm"/>
                    </a:lnR>
                    <a:lnT w="12700" cap="flat" cmpd="sng">
                      <a:solidFill>
                        <a:srgbClr val="00269A"/>
                      </a:solidFill>
                      <a:prstDash val="solid"/>
                      <a:round/>
                      <a:headEnd type="none" w="sm" len="sm"/>
                      <a:tailEnd type="none" w="sm" len="sm"/>
                    </a:lnT>
                    <a:lnB w="12700" cap="flat" cmpd="sng">
                      <a:solidFill>
                        <a:srgbClr val="00269A"/>
                      </a:solidFill>
                      <a:prstDash val="solid"/>
                      <a:round/>
                      <a:headEnd type="none" w="sm" len="sm"/>
                      <a:tailEnd type="none" w="sm" len="sm"/>
                    </a:lnB>
                    <a:solidFill>
                      <a:srgbClr val="FFFF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rgbClr val="00269A"/>
                      </a:solidFill>
                      <a:prstDash val="solid"/>
                      <a:round/>
                      <a:headEnd type="none" w="sm" len="sm"/>
                      <a:tailEnd type="none" w="sm" len="sm"/>
                    </a:lnL>
                    <a:lnR w="12700" cap="flat" cmpd="sng">
                      <a:solidFill>
                        <a:srgbClr val="00269A"/>
                      </a:solidFill>
                      <a:prstDash val="solid"/>
                      <a:round/>
                      <a:headEnd type="none" w="sm" len="sm"/>
                      <a:tailEnd type="none" w="sm" len="sm"/>
                    </a:lnR>
                    <a:lnT w="12700" cap="flat" cmpd="sng">
                      <a:solidFill>
                        <a:srgbClr val="00269A"/>
                      </a:solidFill>
                      <a:prstDash val="solid"/>
                      <a:round/>
                      <a:headEnd type="none" w="sm" len="sm"/>
                      <a:tailEnd type="none" w="sm" len="sm"/>
                    </a:lnT>
                    <a:lnB w="12700" cap="flat" cmpd="sng">
                      <a:solidFill>
                        <a:srgbClr val="00269A"/>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rgbClr val="00269A"/>
                      </a:solidFill>
                      <a:prstDash val="solid"/>
                      <a:round/>
                      <a:headEnd type="none" w="sm" len="sm"/>
                      <a:tailEnd type="none" w="sm" len="sm"/>
                    </a:lnL>
                    <a:lnR w="12700" cap="flat" cmpd="sng">
                      <a:solidFill>
                        <a:srgbClr val="00269A"/>
                      </a:solidFill>
                      <a:prstDash val="solid"/>
                      <a:round/>
                      <a:headEnd type="none" w="sm" len="sm"/>
                      <a:tailEnd type="none" w="sm" len="sm"/>
                    </a:lnR>
                    <a:lnT w="12700" cap="flat" cmpd="sng">
                      <a:solidFill>
                        <a:srgbClr val="00269A"/>
                      </a:solidFill>
                      <a:prstDash val="solid"/>
                      <a:round/>
                      <a:headEnd type="none" w="sm" len="sm"/>
                      <a:tailEnd type="none" w="sm" len="sm"/>
                    </a:lnT>
                    <a:lnB w="12700" cap="flat" cmpd="sng">
                      <a:solidFill>
                        <a:srgbClr val="00269A"/>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rgbClr val="00269A"/>
                      </a:solidFill>
                      <a:prstDash val="solid"/>
                      <a:round/>
                      <a:headEnd type="none" w="sm" len="sm"/>
                      <a:tailEnd type="none" w="sm" len="sm"/>
                    </a:lnL>
                    <a:lnR w="12700" cap="flat" cmpd="sng">
                      <a:solidFill>
                        <a:srgbClr val="00269A"/>
                      </a:solidFill>
                      <a:prstDash val="solid"/>
                      <a:round/>
                      <a:headEnd type="none" w="sm" len="sm"/>
                      <a:tailEnd type="none" w="sm" len="sm"/>
                    </a:lnR>
                    <a:lnT w="12700" cap="flat" cmpd="sng">
                      <a:solidFill>
                        <a:srgbClr val="00269A"/>
                      </a:solidFill>
                      <a:prstDash val="solid"/>
                      <a:round/>
                      <a:headEnd type="none" w="sm" len="sm"/>
                      <a:tailEnd type="none" w="sm" len="sm"/>
                    </a:lnT>
                    <a:lnB w="12700" cap="flat" cmpd="sng">
                      <a:solidFill>
                        <a:srgbClr val="00269A"/>
                      </a:solidFill>
                      <a:prstDash val="solid"/>
                      <a:round/>
                      <a:headEnd type="none" w="sm" len="sm"/>
                      <a:tailEnd type="none" w="sm" len="sm"/>
                    </a:lnB>
                    <a:solidFill>
                      <a:srgbClr val="FF0000"/>
                    </a:solidFill>
                  </a:tcPr>
                </a:tc>
                <a:extLst>
                  <a:ext uri="{0D108BD9-81ED-4DB2-BD59-A6C34878D82A}">
                    <a16:rowId xmlns:a16="http://schemas.microsoft.com/office/drawing/2014/main" val="10000"/>
                  </a:ext>
                </a:extLst>
              </a:tr>
              <a:tr h="3838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rgbClr val="00269A"/>
                      </a:solidFill>
                      <a:prstDash val="solid"/>
                      <a:round/>
                      <a:headEnd type="none" w="sm" len="sm"/>
                      <a:tailEnd type="none" w="sm" len="sm"/>
                    </a:lnL>
                    <a:lnR w="12700" cap="flat" cmpd="sng">
                      <a:solidFill>
                        <a:srgbClr val="00269A"/>
                      </a:solidFill>
                      <a:prstDash val="solid"/>
                      <a:round/>
                      <a:headEnd type="none" w="sm" len="sm"/>
                      <a:tailEnd type="none" w="sm" len="sm"/>
                    </a:lnR>
                    <a:lnT w="12700" cap="flat" cmpd="sng">
                      <a:solidFill>
                        <a:srgbClr val="00269A"/>
                      </a:solidFill>
                      <a:prstDash val="solid"/>
                      <a:round/>
                      <a:headEnd type="none" w="sm" len="sm"/>
                      <a:tailEnd type="none" w="sm" len="sm"/>
                    </a:lnT>
                    <a:lnB w="12700" cap="flat" cmpd="sng">
                      <a:solidFill>
                        <a:srgbClr val="00269A"/>
                      </a:solidFill>
                      <a:prstDash val="solid"/>
                      <a:round/>
                      <a:headEnd type="none" w="sm" len="sm"/>
                      <a:tailEnd type="none" w="sm" len="sm"/>
                    </a:lnB>
                    <a:solidFill>
                      <a:srgbClr val="00B05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rgbClr val="00269A"/>
                      </a:solidFill>
                      <a:prstDash val="solid"/>
                      <a:round/>
                      <a:headEnd type="none" w="sm" len="sm"/>
                      <a:tailEnd type="none" w="sm" len="sm"/>
                    </a:lnL>
                    <a:lnR w="12700" cap="flat" cmpd="sng">
                      <a:solidFill>
                        <a:srgbClr val="00269A"/>
                      </a:solidFill>
                      <a:prstDash val="solid"/>
                      <a:round/>
                      <a:headEnd type="none" w="sm" len="sm"/>
                      <a:tailEnd type="none" w="sm" len="sm"/>
                    </a:lnR>
                    <a:lnT w="12700" cap="flat" cmpd="sng">
                      <a:solidFill>
                        <a:srgbClr val="00269A"/>
                      </a:solidFill>
                      <a:prstDash val="solid"/>
                      <a:round/>
                      <a:headEnd type="none" w="sm" len="sm"/>
                      <a:tailEnd type="none" w="sm" len="sm"/>
                    </a:lnT>
                    <a:lnB w="12700" cap="flat" cmpd="sng">
                      <a:solidFill>
                        <a:srgbClr val="00269A"/>
                      </a:solidFill>
                      <a:prstDash val="solid"/>
                      <a:round/>
                      <a:headEnd type="none" w="sm" len="sm"/>
                      <a:tailEnd type="none" w="sm" len="sm"/>
                    </a:lnB>
                    <a:solidFill>
                      <a:srgbClr val="FFFF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rgbClr val="00269A"/>
                      </a:solidFill>
                      <a:prstDash val="solid"/>
                      <a:round/>
                      <a:headEnd type="none" w="sm" len="sm"/>
                      <a:tailEnd type="none" w="sm" len="sm"/>
                    </a:lnL>
                    <a:lnR w="12700" cap="flat" cmpd="sng">
                      <a:solidFill>
                        <a:srgbClr val="00269A"/>
                      </a:solidFill>
                      <a:prstDash val="solid"/>
                      <a:round/>
                      <a:headEnd type="none" w="sm" len="sm"/>
                      <a:tailEnd type="none" w="sm" len="sm"/>
                    </a:lnR>
                    <a:lnT w="12700" cap="flat" cmpd="sng">
                      <a:solidFill>
                        <a:srgbClr val="00269A"/>
                      </a:solidFill>
                      <a:prstDash val="solid"/>
                      <a:round/>
                      <a:headEnd type="none" w="sm" len="sm"/>
                      <a:tailEnd type="none" w="sm" len="sm"/>
                    </a:lnT>
                    <a:lnB w="12700" cap="flat" cmpd="sng">
                      <a:solidFill>
                        <a:srgbClr val="00269A"/>
                      </a:solidFill>
                      <a:prstDash val="solid"/>
                      <a:round/>
                      <a:headEnd type="none" w="sm" len="sm"/>
                      <a:tailEnd type="none" w="sm" len="sm"/>
                    </a:lnB>
                    <a:solidFill>
                      <a:srgbClr val="FFFF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rgbClr val="00269A"/>
                      </a:solidFill>
                      <a:prstDash val="solid"/>
                      <a:round/>
                      <a:headEnd type="none" w="sm" len="sm"/>
                      <a:tailEnd type="none" w="sm" len="sm"/>
                    </a:lnL>
                    <a:lnR w="12700" cap="flat" cmpd="sng">
                      <a:solidFill>
                        <a:srgbClr val="00269A"/>
                      </a:solidFill>
                      <a:prstDash val="solid"/>
                      <a:round/>
                      <a:headEnd type="none" w="sm" len="sm"/>
                      <a:tailEnd type="none" w="sm" len="sm"/>
                    </a:lnR>
                    <a:lnT w="12700" cap="flat" cmpd="sng">
                      <a:solidFill>
                        <a:srgbClr val="00269A"/>
                      </a:solidFill>
                      <a:prstDash val="solid"/>
                      <a:round/>
                      <a:headEnd type="none" w="sm" len="sm"/>
                      <a:tailEnd type="none" w="sm" len="sm"/>
                    </a:lnT>
                    <a:lnB w="12700" cap="flat" cmpd="sng">
                      <a:solidFill>
                        <a:srgbClr val="00269A"/>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rgbClr val="00269A"/>
                      </a:solidFill>
                      <a:prstDash val="solid"/>
                      <a:round/>
                      <a:headEnd type="none" w="sm" len="sm"/>
                      <a:tailEnd type="none" w="sm" len="sm"/>
                    </a:lnL>
                    <a:lnR w="12700" cap="flat" cmpd="sng">
                      <a:solidFill>
                        <a:srgbClr val="00269A"/>
                      </a:solidFill>
                      <a:prstDash val="solid"/>
                      <a:round/>
                      <a:headEnd type="none" w="sm" len="sm"/>
                      <a:tailEnd type="none" w="sm" len="sm"/>
                    </a:lnR>
                    <a:lnT w="12700" cap="flat" cmpd="sng">
                      <a:solidFill>
                        <a:srgbClr val="00269A"/>
                      </a:solidFill>
                      <a:prstDash val="solid"/>
                      <a:round/>
                      <a:headEnd type="none" w="sm" len="sm"/>
                      <a:tailEnd type="none" w="sm" len="sm"/>
                    </a:lnT>
                    <a:lnB w="12700" cap="flat" cmpd="sng">
                      <a:solidFill>
                        <a:srgbClr val="00269A"/>
                      </a:solidFill>
                      <a:prstDash val="solid"/>
                      <a:round/>
                      <a:headEnd type="none" w="sm" len="sm"/>
                      <a:tailEnd type="none" w="sm" len="sm"/>
                    </a:lnB>
                    <a:solidFill>
                      <a:srgbClr val="FF0000"/>
                    </a:solidFill>
                  </a:tcPr>
                </a:tc>
                <a:extLst>
                  <a:ext uri="{0D108BD9-81ED-4DB2-BD59-A6C34878D82A}">
                    <a16:rowId xmlns:a16="http://schemas.microsoft.com/office/drawing/2014/main" val="10001"/>
                  </a:ext>
                </a:extLst>
              </a:tr>
              <a:tr h="3838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rgbClr val="00269A"/>
                      </a:solidFill>
                      <a:prstDash val="solid"/>
                      <a:round/>
                      <a:headEnd type="none" w="sm" len="sm"/>
                      <a:tailEnd type="none" w="sm" len="sm"/>
                    </a:lnL>
                    <a:lnR w="12700" cap="flat" cmpd="sng">
                      <a:solidFill>
                        <a:srgbClr val="00269A"/>
                      </a:solidFill>
                      <a:prstDash val="solid"/>
                      <a:round/>
                      <a:headEnd type="none" w="sm" len="sm"/>
                      <a:tailEnd type="none" w="sm" len="sm"/>
                    </a:lnR>
                    <a:lnT w="12700" cap="flat" cmpd="sng">
                      <a:solidFill>
                        <a:srgbClr val="00269A"/>
                      </a:solidFill>
                      <a:prstDash val="solid"/>
                      <a:round/>
                      <a:headEnd type="none" w="sm" len="sm"/>
                      <a:tailEnd type="none" w="sm" len="sm"/>
                    </a:lnT>
                    <a:lnB w="12700" cap="flat" cmpd="sng">
                      <a:solidFill>
                        <a:srgbClr val="00269A"/>
                      </a:solidFill>
                      <a:prstDash val="solid"/>
                      <a:round/>
                      <a:headEnd type="none" w="sm" len="sm"/>
                      <a:tailEnd type="none" w="sm" len="sm"/>
                    </a:lnB>
                    <a:solidFill>
                      <a:srgbClr val="00B05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rgbClr val="00269A"/>
                      </a:solidFill>
                      <a:prstDash val="solid"/>
                      <a:round/>
                      <a:headEnd type="none" w="sm" len="sm"/>
                      <a:tailEnd type="none" w="sm" len="sm"/>
                    </a:lnL>
                    <a:lnR w="12700" cap="flat" cmpd="sng">
                      <a:solidFill>
                        <a:srgbClr val="00269A"/>
                      </a:solidFill>
                      <a:prstDash val="solid"/>
                      <a:round/>
                      <a:headEnd type="none" w="sm" len="sm"/>
                      <a:tailEnd type="none" w="sm" len="sm"/>
                    </a:lnR>
                    <a:lnT w="12700" cap="flat" cmpd="sng">
                      <a:solidFill>
                        <a:srgbClr val="00269A"/>
                      </a:solidFill>
                      <a:prstDash val="solid"/>
                      <a:round/>
                      <a:headEnd type="none" w="sm" len="sm"/>
                      <a:tailEnd type="none" w="sm" len="sm"/>
                    </a:lnT>
                    <a:lnB w="12700" cap="flat" cmpd="sng">
                      <a:solidFill>
                        <a:srgbClr val="00269A"/>
                      </a:solidFill>
                      <a:prstDash val="solid"/>
                      <a:round/>
                      <a:headEnd type="none" w="sm" len="sm"/>
                      <a:tailEnd type="none" w="sm" len="sm"/>
                    </a:lnB>
                    <a:solidFill>
                      <a:srgbClr val="00B05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rgbClr val="00269A"/>
                      </a:solidFill>
                      <a:prstDash val="solid"/>
                      <a:round/>
                      <a:headEnd type="none" w="sm" len="sm"/>
                      <a:tailEnd type="none" w="sm" len="sm"/>
                    </a:lnL>
                    <a:lnR w="12700" cap="flat" cmpd="sng">
                      <a:solidFill>
                        <a:srgbClr val="00269A"/>
                      </a:solidFill>
                      <a:prstDash val="solid"/>
                      <a:round/>
                      <a:headEnd type="none" w="sm" len="sm"/>
                      <a:tailEnd type="none" w="sm" len="sm"/>
                    </a:lnR>
                    <a:lnT w="12700" cap="flat" cmpd="sng">
                      <a:solidFill>
                        <a:srgbClr val="00269A"/>
                      </a:solidFill>
                      <a:prstDash val="solid"/>
                      <a:round/>
                      <a:headEnd type="none" w="sm" len="sm"/>
                      <a:tailEnd type="none" w="sm" len="sm"/>
                    </a:lnT>
                    <a:lnB w="12700" cap="flat" cmpd="sng">
                      <a:solidFill>
                        <a:srgbClr val="00269A"/>
                      </a:solidFill>
                      <a:prstDash val="solid"/>
                      <a:round/>
                      <a:headEnd type="none" w="sm" len="sm"/>
                      <a:tailEnd type="none" w="sm" len="sm"/>
                    </a:lnB>
                    <a:solidFill>
                      <a:srgbClr val="FFFF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rgbClr val="00269A"/>
                      </a:solidFill>
                      <a:prstDash val="solid"/>
                      <a:round/>
                      <a:headEnd type="none" w="sm" len="sm"/>
                      <a:tailEnd type="none" w="sm" len="sm"/>
                    </a:lnL>
                    <a:lnR w="12700" cap="flat" cmpd="sng">
                      <a:solidFill>
                        <a:srgbClr val="00269A"/>
                      </a:solidFill>
                      <a:prstDash val="solid"/>
                      <a:round/>
                      <a:headEnd type="none" w="sm" len="sm"/>
                      <a:tailEnd type="none" w="sm" len="sm"/>
                    </a:lnR>
                    <a:lnT w="12700" cap="flat" cmpd="sng">
                      <a:solidFill>
                        <a:srgbClr val="00269A"/>
                      </a:solidFill>
                      <a:prstDash val="solid"/>
                      <a:round/>
                      <a:headEnd type="none" w="sm" len="sm"/>
                      <a:tailEnd type="none" w="sm" len="sm"/>
                    </a:lnT>
                    <a:lnB w="12700" cap="flat" cmpd="sng">
                      <a:solidFill>
                        <a:srgbClr val="00269A"/>
                      </a:solidFill>
                      <a:prstDash val="solid"/>
                      <a:round/>
                      <a:headEnd type="none" w="sm" len="sm"/>
                      <a:tailEnd type="none" w="sm" len="sm"/>
                    </a:lnB>
                    <a:solidFill>
                      <a:srgbClr val="FFFF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rgbClr val="00269A"/>
                      </a:solidFill>
                      <a:prstDash val="solid"/>
                      <a:round/>
                      <a:headEnd type="none" w="sm" len="sm"/>
                      <a:tailEnd type="none" w="sm" len="sm"/>
                    </a:lnL>
                    <a:lnR w="12700" cap="flat" cmpd="sng">
                      <a:solidFill>
                        <a:srgbClr val="00269A"/>
                      </a:solidFill>
                      <a:prstDash val="solid"/>
                      <a:round/>
                      <a:headEnd type="none" w="sm" len="sm"/>
                      <a:tailEnd type="none" w="sm" len="sm"/>
                    </a:lnR>
                    <a:lnT w="12700" cap="flat" cmpd="sng">
                      <a:solidFill>
                        <a:srgbClr val="00269A"/>
                      </a:solidFill>
                      <a:prstDash val="solid"/>
                      <a:round/>
                      <a:headEnd type="none" w="sm" len="sm"/>
                      <a:tailEnd type="none" w="sm" len="sm"/>
                    </a:lnT>
                    <a:lnB w="12700" cap="flat" cmpd="sng">
                      <a:solidFill>
                        <a:srgbClr val="00269A"/>
                      </a:solidFill>
                      <a:prstDash val="solid"/>
                      <a:round/>
                      <a:headEnd type="none" w="sm" len="sm"/>
                      <a:tailEnd type="none" w="sm" len="sm"/>
                    </a:lnB>
                    <a:solidFill>
                      <a:srgbClr val="FF0000"/>
                    </a:solidFill>
                  </a:tcPr>
                </a:tc>
                <a:extLst>
                  <a:ext uri="{0D108BD9-81ED-4DB2-BD59-A6C34878D82A}">
                    <a16:rowId xmlns:a16="http://schemas.microsoft.com/office/drawing/2014/main" val="10002"/>
                  </a:ext>
                </a:extLst>
              </a:tr>
              <a:tr h="3838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rgbClr val="00269A"/>
                      </a:solidFill>
                      <a:prstDash val="solid"/>
                      <a:round/>
                      <a:headEnd type="none" w="sm" len="sm"/>
                      <a:tailEnd type="none" w="sm" len="sm"/>
                    </a:lnL>
                    <a:lnR w="12700" cap="flat" cmpd="sng">
                      <a:solidFill>
                        <a:srgbClr val="00269A"/>
                      </a:solidFill>
                      <a:prstDash val="solid"/>
                      <a:round/>
                      <a:headEnd type="none" w="sm" len="sm"/>
                      <a:tailEnd type="none" w="sm" len="sm"/>
                    </a:lnR>
                    <a:lnT w="12700" cap="flat" cmpd="sng">
                      <a:solidFill>
                        <a:srgbClr val="00269A"/>
                      </a:solidFill>
                      <a:prstDash val="solid"/>
                      <a:round/>
                      <a:headEnd type="none" w="sm" len="sm"/>
                      <a:tailEnd type="none" w="sm" len="sm"/>
                    </a:lnT>
                    <a:lnB w="12700" cap="flat" cmpd="sng">
                      <a:solidFill>
                        <a:srgbClr val="00269A"/>
                      </a:solidFill>
                      <a:prstDash val="solid"/>
                      <a:round/>
                      <a:headEnd type="none" w="sm" len="sm"/>
                      <a:tailEnd type="none" w="sm" len="sm"/>
                    </a:lnB>
                    <a:solidFill>
                      <a:srgbClr val="00B05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rgbClr val="00269A"/>
                      </a:solidFill>
                      <a:prstDash val="solid"/>
                      <a:round/>
                      <a:headEnd type="none" w="sm" len="sm"/>
                      <a:tailEnd type="none" w="sm" len="sm"/>
                    </a:lnL>
                    <a:lnR w="12700" cap="flat" cmpd="sng">
                      <a:solidFill>
                        <a:srgbClr val="00269A"/>
                      </a:solidFill>
                      <a:prstDash val="solid"/>
                      <a:round/>
                      <a:headEnd type="none" w="sm" len="sm"/>
                      <a:tailEnd type="none" w="sm" len="sm"/>
                    </a:lnR>
                    <a:lnT w="12700" cap="flat" cmpd="sng">
                      <a:solidFill>
                        <a:srgbClr val="00269A"/>
                      </a:solidFill>
                      <a:prstDash val="solid"/>
                      <a:round/>
                      <a:headEnd type="none" w="sm" len="sm"/>
                      <a:tailEnd type="none" w="sm" len="sm"/>
                    </a:lnT>
                    <a:lnB w="12700" cap="flat" cmpd="sng">
                      <a:solidFill>
                        <a:srgbClr val="00269A"/>
                      </a:solidFill>
                      <a:prstDash val="solid"/>
                      <a:round/>
                      <a:headEnd type="none" w="sm" len="sm"/>
                      <a:tailEnd type="none" w="sm" len="sm"/>
                    </a:lnB>
                    <a:solidFill>
                      <a:srgbClr val="00B05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rgbClr val="00269A"/>
                      </a:solidFill>
                      <a:prstDash val="solid"/>
                      <a:round/>
                      <a:headEnd type="none" w="sm" len="sm"/>
                      <a:tailEnd type="none" w="sm" len="sm"/>
                    </a:lnL>
                    <a:lnR w="12700" cap="flat" cmpd="sng">
                      <a:solidFill>
                        <a:srgbClr val="00269A"/>
                      </a:solidFill>
                      <a:prstDash val="solid"/>
                      <a:round/>
                      <a:headEnd type="none" w="sm" len="sm"/>
                      <a:tailEnd type="none" w="sm" len="sm"/>
                    </a:lnR>
                    <a:lnT w="12700" cap="flat" cmpd="sng">
                      <a:solidFill>
                        <a:srgbClr val="00269A"/>
                      </a:solidFill>
                      <a:prstDash val="solid"/>
                      <a:round/>
                      <a:headEnd type="none" w="sm" len="sm"/>
                      <a:tailEnd type="none" w="sm" len="sm"/>
                    </a:lnT>
                    <a:lnB w="12700" cap="flat" cmpd="sng">
                      <a:solidFill>
                        <a:srgbClr val="00269A"/>
                      </a:solidFill>
                      <a:prstDash val="solid"/>
                      <a:round/>
                      <a:headEnd type="none" w="sm" len="sm"/>
                      <a:tailEnd type="none" w="sm" len="sm"/>
                    </a:lnB>
                    <a:solidFill>
                      <a:srgbClr val="00B05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rgbClr val="00269A"/>
                      </a:solidFill>
                      <a:prstDash val="solid"/>
                      <a:round/>
                      <a:headEnd type="none" w="sm" len="sm"/>
                      <a:tailEnd type="none" w="sm" len="sm"/>
                    </a:lnL>
                    <a:lnR w="12700" cap="flat" cmpd="sng">
                      <a:solidFill>
                        <a:srgbClr val="00269A"/>
                      </a:solidFill>
                      <a:prstDash val="solid"/>
                      <a:round/>
                      <a:headEnd type="none" w="sm" len="sm"/>
                      <a:tailEnd type="none" w="sm" len="sm"/>
                    </a:lnR>
                    <a:lnT w="12700" cap="flat" cmpd="sng">
                      <a:solidFill>
                        <a:srgbClr val="00269A"/>
                      </a:solidFill>
                      <a:prstDash val="solid"/>
                      <a:round/>
                      <a:headEnd type="none" w="sm" len="sm"/>
                      <a:tailEnd type="none" w="sm" len="sm"/>
                    </a:lnT>
                    <a:lnB w="12700" cap="flat" cmpd="sng">
                      <a:solidFill>
                        <a:srgbClr val="00269A"/>
                      </a:solidFill>
                      <a:prstDash val="solid"/>
                      <a:round/>
                      <a:headEnd type="none" w="sm" len="sm"/>
                      <a:tailEnd type="none" w="sm" len="sm"/>
                    </a:lnB>
                    <a:solidFill>
                      <a:srgbClr val="FFFF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rgbClr val="00269A"/>
                      </a:solidFill>
                      <a:prstDash val="solid"/>
                      <a:round/>
                      <a:headEnd type="none" w="sm" len="sm"/>
                      <a:tailEnd type="none" w="sm" len="sm"/>
                    </a:lnL>
                    <a:lnR w="12700" cap="flat" cmpd="sng">
                      <a:solidFill>
                        <a:srgbClr val="00269A"/>
                      </a:solidFill>
                      <a:prstDash val="solid"/>
                      <a:round/>
                      <a:headEnd type="none" w="sm" len="sm"/>
                      <a:tailEnd type="none" w="sm" len="sm"/>
                    </a:lnR>
                    <a:lnT w="12700" cap="flat" cmpd="sng">
                      <a:solidFill>
                        <a:srgbClr val="00269A"/>
                      </a:solidFill>
                      <a:prstDash val="solid"/>
                      <a:round/>
                      <a:headEnd type="none" w="sm" len="sm"/>
                      <a:tailEnd type="none" w="sm" len="sm"/>
                    </a:lnT>
                    <a:lnB w="12700" cap="flat" cmpd="sng">
                      <a:solidFill>
                        <a:srgbClr val="00269A"/>
                      </a:solidFill>
                      <a:prstDash val="solid"/>
                      <a:round/>
                      <a:headEnd type="none" w="sm" len="sm"/>
                      <a:tailEnd type="none" w="sm" len="sm"/>
                    </a:lnB>
                    <a:solidFill>
                      <a:srgbClr val="FFFF00"/>
                    </a:solidFill>
                  </a:tcPr>
                </a:tc>
                <a:extLst>
                  <a:ext uri="{0D108BD9-81ED-4DB2-BD59-A6C34878D82A}">
                    <a16:rowId xmlns:a16="http://schemas.microsoft.com/office/drawing/2014/main" val="10003"/>
                  </a:ext>
                </a:extLst>
              </a:tr>
              <a:tr h="3838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rgbClr val="00269A"/>
                      </a:solidFill>
                      <a:prstDash val="solid"/>
                      <a:round/>
                      <a:headEnd type="none" w="sm" len="sm"/>
                      <a:tailEnd type="none" w="sm" len="sm"/>
                    </a:lnL>
                    <a:lnR w="12700" cap="flat" cmpd="sng">
                      <a:solidFill>
                        <a:srgbClr val="00269A"/>
                      </a:solidFill>
                      <a:prstDash val="solid"/>
                      <a:round/>
                      <a:headEnd type="none" w="sm" len="sm"/>
                      <a:tailEnd type="none" w="sm" len="sm"/>
                    </a:lnR>
                    <a:lnT w="12700" cap="flat" cmpd="sng">
                      <a:solidFill>
                        <a:srgbClr val="00269A"/>
                      </a:solidFill>
                      <a:prstDash val="solid"/>
                      <a:round/>
                      <a:headEnd type="none" w="sm" len="sm"/>
                      <a:tailEnd type="none" w="sm" len="sm"/>
                    </a:lnT>
                    <a:lnB w="12700" cap="flat" cmpd="sng">
                      <a:solidFill>
                        <a:srgbClr val="00269A"/>
                      </a:solidFill>
                      <a:prstDash val="solid"/>
                      <a:round/>
                      <a:headEnd type="none" w="sm" len="sm"/>
                      <a:tailEnd type="none" w="sm" len="sm"/>
                    </a:lnB>
                    <a:solidFill>
                      <a:srgbClr val="00B05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rgbClr val="00269A"/>
                      </a:solidFill>
                      <a:prstDash val="solid"/>
                      <a:round/>
                      <a:headEnd type="none" w="sm" len="sm"/>
                      <a:tailEnd type="none" w="sm" len="sm"/>
                    </a:lnL>
                    <a:lnR w="12700" cap="flat" cmpd="sng">
                      <a:solidFill>
                        <a:srgbClr val="00269A"/>
                      </a:solidFill>
                      <a:prstDash val="solid"/>
                      <a:round/>
                      <a:headEnd type="none" w="sm" len="sm"/>
                      <a:tailEnd type="none" w="sm" len="sm"/>
                    </a:lnR>
                    <a:lnT w="12700" cap="flat" cmpd="sng">
                      <a:solidFill>
                        <a:srgbClr val="00269A"/>
                      </a:solidFill>
                      <a:prstDash val="solid"/>
                      <a:round/>
                      <a:headEnd type="none" w="sm" len="sm"/>
                      <a:tailEnd type="none" w="sm" len="sm"/>
                    </a:lnT>
                    <a:lnB w="12700" cap="flat" cmpd="sng">
                      <a:solidFill>
                        <a:srgbClr val="00269A"/>
                      </a:solidFill>
                      <a:prstDash val="solid"/>
                      <a:round/>
                      <a:headEnd type="none" w="sm" len="sm"/>
                      <a:tailEnd type="none" w="sm" len="sm"/>
                    </a:lnB>
                    <a:solidFill>
                      <a:srgbClr val="00B05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rgbClr val="00269A"/>
                      </a:solidFill>
                      <a:prstDash val="solid"/>
                      <a:round/>
                      <a:headEnd type="none" w="sm" len="sm"/>
                      <a:tailEnd type="none" w="sm" len="sm"/>
                    </a:lnL>
                    <a:lnR w="12700" cap="flat" cmpd="sng">
                      <a:solidFill>
                        <a:srgbClr val="00269A"/>
                      </a:solidFill>
                      <a:prstDash val="solid"/>
                      <a:round/>
                      <a:headEnd type="none" w="sm" len="sm"/>
                      <a:tailEnd type="none" w="sm" len="sm"/>
                    </a:lnR>
                    <a:lnT w="12700" cap="flat" cmpd="sng">
                      <a:solidFill>
                        <a:srgbClr val="00269A"/>
                      </a:solidFill>
                      <a:prstDash val="solid"/>
                      <a:round/>
                      <a:headEnd type="none" w="sm" len="sm"/>
                      <a:tailEnd type="none" w="sm" len="sm"/>
                    </a:lnT>
                    <a:lnB w="12700" cap="flat" cmpd="sng">
                      <a:solidFill>
                        <a:srgbClr val="00269A"/>
                      </a:solidFill>
                      <a:prstDash val="solid"/>
                      <a:round/>
                      <a:headEnd type="none" w="sm" len="sm"/>
                      <a:tailEnd type="none" w="sm" len="sm"/>
                    </a:lnB>
                    <a:solidFill>
                      <a:srgbClr val="00B05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rgbClr val="00269A"/>
                      </a:solidFill>
                      <a:prstDash val="solid"/>
                      <a:round/>
                      <a:headEnd type="none" w="sm" len="sm"/>
                      <a:tailEnd type="none" w="sm" len="sm"/>
                    </a:lnL>
                    <a:lnR w="12700" cap="flat" cmpd="sng">
                      <a:solidFill>
                        <a:srgbClr val="00269A"/>
                      </a:solidFill>
                      <a:prstDash val="solid"/>
                      <a:round/>
                      <a:headEnd type="none" w="sm" len="sm"/>
                      <a:tailEnd type="none" w="sm" len="sm"/>
                    </a:lnR>
                    <a:lnT w="12700" cap="flat" cmpd="sng">
                      <a:solidFill>
                        <a:srgbClr val="00269A"/>
                      </a:solidFill>
                      <a:prstDash val="solid"/>
                      <a:round/>
                      <a:headEnd type="none" w="sm" len="sm"/>
                      <a:tailEnd type="none" w="sm" len="sm"/>
                    </a:lnT>
                    <a:lnB w="12700" cap="flat" cmpd="sng">
                      <a:solidFill>
                        <a:srgbClr val="00269A"/>
                      </a:solidFill>
                      <a:prstDash val="solid"/>
                      <a:round/>
                      <a:headEnd type="none" w="sm" len="sm"/>
                      <a:tailEnd type="none" w="sm" len="sm"/>
                    </a:lnB>
                    <a:solidFill>
                      <a:srgbClr val="00B05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rgbClr val="00269A"/>
                      </a:solidFill>
                      <a:prstDash val="solid"/>
                      <a:round/>
                      <a:headEnd type="none" w="sm" len="sm"/>
                      <a:tailEnd type="none" w="sm" len="sm"/>
                    </a:lnL>
                    <a:lnR w="12700" cap="flat" cmpd="sng">
                      <a:solidFill>
                        <a:srgbClr val="00269A"/>
                      </a:solidFill>
                      <a:prstDash val="solid"/>
                      <a:round/>
                      <a:headEnd type="none" w="sm" len="sm"/>
                      <a:tailEnd type="none" w="sm" len="sm"/>
                    </a:lnR>
                    <a:lnT w="12700" cap="flat" cmpd="sng">
                      <a:solidFill>
                        <a:srgbClr val="00269A"/>
                      </a:solidFill>
                      <a:prstDash val="solid"/>
                      <a:round/>
                      <a:headEnd type="none" w="sm" len="sm"/>
                      <a:tailEnd type="none" w="sm" len="sm"/>
                    </a:lnT>
                    <a:lnB w="12700" cap="flat" cmpd="sng">
                      <a:solidFill>
                        <a:srgbClr val="00269A"/>
                      </a:solidFill>
                      <a:prstDash val="solid"/>
                      <a:round/>
                      <a:headEnd type="none" w="sm" len="sm"/>
                      <a:tailEnd type="none" w="sm" len="sm"/>
                    </a:lnB>
                    <a:solidFill>
                      <a:srgbClr val="FFFF00"/>
                    </a:solidFill>
                  </a:tcPr>
                </a:tc>
                <a:extLst>
                  <a:ext uri="{0D108BD9-81ED-4DB2-BD59-A6C34878D82A}">
                    <a16:rowId xmlns:a16="http://schemas.microsoft.com/office/drawing/2014/main" val="10004"/>
                  </a:ext>
                </a:extLst>
              </a:tr>
            </a:tbl>
          </a:graphicData>
        </a:graphic>
      </p:graphicFrame>
      <p:sp>
        <p:nvSpPr>
          <p:cNvPr id="336" name="Google Shape;336;g28bbe2166b7_0_85"/>
          <p:cNvSpPr txBox="1"/>
          <p:nvPr/>
        </p:nvSpPr>
        <p:spPr>
          <a:xfrm>
            <a:off x="6613250" y="3000600"/>
            <a:ext cx="2194200" cy="273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000" b="1" i="0" u="none" strike="noStrike" cap="none">
                <a:solidFill>
                  <a:srgbClr val="000000"/>
                </a:solidFill>
                <a:latin typeface="Arial"/>
                <a:ea typeface="Arial"/>
                <a:cs typeface="Arial"/>
                <a:sym typeface="Arial"/>
              </a:rPr>
              <a:t>Consequence</a:t>
            </a:r>
            <a:endParaRPr sz="1000" b="1" i="0" u="none" strike="noStrike" cap="none">
              <a:solidFill>
                <a:srgbClr val="000000"/>
              </a:solidFill>
              <a:latin typeface="Arial"/>
              <a:ea typeface="Arial"/>
              <a:cs typeface="Arial"/>
              <a:sym typeface="Arial"/>
            </a:endParaRPr>
          </a:p>
        </p:txBody>
      </p:sp>
      <p:sp>
        <p:nvSpPr>
          <p:cNvPr id="337" name="Google Shape;337;g28bbe2166b7_0_85"/>
          <p:cNvSpPr txBox="1"/>
          <p:nvPr/>
        </p:nvSpPr>
        <p:spPr>
          <a:xfrm rot="-5398388">
            <a:off x="5516475" y="1913201"/>
            <a:ext cx="1919100" cy="273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000" b="1" i="0" u="none" strike="noStrike" cap="none">
                <a:solidFill>
                  <a:srgbClr val="000000"/>
                </a:solidFill>
                <a:latin typeface="Arial"/>
                <a:ea typeface="Arial"/>
                <a:cs typeface="Arial"/>
                <a:sym typeface="Arial"/>
              </a:rPr>
              <a:t>Likelihood</a:t>
            </a:r>
            <a:endParaRPr sz="1000" b="1" i="0" u="none" strike="noStrike" cap="none">
              <a:solidFill>
                <a:srgbClr val="000000"/>
              </a:solidFill>
              <a:latin typeface="Arial"/>
              <a:ea typeface="Arial"/>
              <a:cs typeface="Arial"/>
              <a:sym typeface="Arial"/>
            </a:endParaRPr>
          </a:p>
        </p:txBody>
      </p:sp>
      <p:sp>
        <p:nvSpPr>
          <p:cNvPr id="338" name="Google Shape;338;g28bbe2166b7_0_85"/>
          <p:cNvSpPr txBox="1"/>
          <p:nvPr/>
        </p:nvSpPr>
        <p:spPr>
          <a:xfrm>
            <a:off x="7929750" y="1898225"/>
            <a:ext cx="401700" cy="321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a:t>
            </a:r>
            <a:r>
              <a:rPr lang="en-US" sz="1200" b="1"/>
              <a:t>4</a:t>
            </a:r>
            <a:endParaRPr sz="1200" b="1" i="0" u="none" strike="noStrike" cap="none">
              <a:solidFill>
                <a:srgbClr val="000000"/>
              </a:solidFill>
              <a:latin typeface="Arial"/>
              <a:ea typeface="Arial"/>
              <a:cs typeface="Arial"/>
              <a:sym typeface="Arial"/>
            </a:endParaRPr>
          </a:p>
        </p:txBody>
      </p:sp>
      <p:sp>
        <p:nvSpPr>
          <p:cNvPr id="339" name="Google Shape;339;g28bbe2166b7_0_85"/>
          <p:cNvSpPr txBox="1"/>
          <p:nvPr/>
        </p:nvSpPr>
        <p:spPr>
          <a:xfrm>
            <a:off x="8405738" y="2280438"/>
            <a:ext cx="401700" cy="321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dirty="0">
                <a:solidFill>
                  <a:srgbClr val="000000"/>
                </a:solidFill>
                <a:latin typeface="Arial"/>
                <a:ea typeface="Arial"/>
                <a:cs typeface="Arial"/>
                <a:sym typeface="Arial"/>
              </a:rPr>
              <a:t>#</a:t>
            </a:r>
            <a:r>
              <a:rPr lang="en-US" sz="1200" b="1" dirty="0"/>
              <a:t>3</a:t>
            </a:r>
            <a:endParaRPr sz="1200" b="1" i="0" u="none" strike="noStrike" cap="none" dirty="0">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9588BE09-6E4F-50DD-87DE-7C1395B32B74}"/>
              </a:ext>
            </a:extLst>
          </p:cNvPr>
          <p:cNvSpPr txBox="1"/>
          <p:nvPr/>
        </p:nvSpPr>
        <p:spPr>
          <a:xfrm>
            <a:off x="6406065" y="3675935"/>
            <a:ext cx="2484400" cy="1015663"/>
          </a:xfrm>
          <a:prstGeom prst="rect">
            <a:avLst/>
          </a:prstGeom>
          <a:noFill/>
        </p:spPr>
        <p:txBody>
          <a:bodyPr wrap="square" rtlCol="0">
            <a:spAutoFit/>
          </a:bodyPr>
          <a:lstStyle/>
          <a:p>
            <a:pPr algn="ctr"/>
            <a:r>
              <a:rPr lang="en-US" sz="1000" b="1" dirty="0"/>
              <a:t>Likelihood x Consequence = </a:t>
            </a:r>
          </a:p>
          <a:p>
            <a:pPr algn="ctr"/>
            <a:r>
              <a:rPr lang="en-US" sz="1000" b="1" dirty="0"/>
              <a:t>Risk Level</a:t>
            </a:r>
          </a:p>
          <a:p>
            <a:pPr algn="ctr"/>
            <a:r>
              <a:rPr lang="en-US" sz="1000" dirty="0"/>
              <a:t>1-4: Acceptable</a:t>
            </a:r>
          </a:p>
          <a:p>
            <a:pPr algn="ctr"/>
            <a:r>
              <a:rPr lang="en-US" sz="1000" dirty="0"/>
              <a:t>5-9: Adequate</a:t>
            </a:r>
          </a:p>
          <a:p>
            <a:pPr algn="ctr"/>
            <a:r>
              <a:rPr lang="en-US" sz="1000" dirty="0"/>
              <a:t>10-16: Tolerable</a:t>
            </a:r>
          </a:p>
          <a:p>
            <a:pPr algn="ctr"/>
            <a:r>
              <a:rPr lang="en-US" sz="1000" dirty="0"/>
              <a:t>17-25: Unacceptable</a:t>
            </a:r>
          </a:p>
        </p:txBody>
      </p:sp>
      <p:sp>
        <p:nvSpPr>
          <p:cNvPr id="3" name="TextBox 2">
            <a:extLst>
              <a:ext uri="{FF2B5EF4-FFF2-40B4-BE49-F238E27FC236}">
                <a16:creationId xmlns:a16="http://schemas.microsoft.com/office/drawing/2014/main" id="{1E37D859-1C25-C442-84FF-FAA4572A567F}"/>
              </a:ext>
            </a:extLst>
          </p:cNvPr>
          <p:cNvSpPr txBox="1"/>
          <p:nvPr/>
        </p:nvSpPr>
        <p:spPr>
          <a:xfrm>
            <a:off x="4352001" y="908726"/>
            <a:ext cx="1656699" cy="253916"/>
          </a:xfrm>
          <a:prstGeom prst="rect">
            <a:avLst/>
          </a:prstGeom>
          <a:noFill/>
        </p:spPr>
        <p:txBody>
          <a:bodyPr wrap="square" rtlCol="0">
            <a:spAutoFit/>
          </a:bodyPr>
          <a:lstStyle/>
          <a:p>
            <a:pPr algn="r"/>
            <a:r>
              <a:rPr lang="en-US" sz="1050" dirty="0"/>
              <a:t>Risk Level 10 (High)</a:t>
            </a:r>
          </a:p>
        </p:txBody>
      </p:sp>
      <p:sp>
        <p:nvSpPr>
          <p:cNvPr id="4" name="TextBox 3">
            <a:extLst>
              <a:ext uri="{FF2B5EF4-FFF2-40B4-BE49-F238E27FC236}">
                <a16:creationId xmlns:a16="http://schemas.microsoft.com/office/drawing/2014/main" id="{3608AE85-3A60-212C-8722-343A619B1C5A}"/>
              </a:ext>
            </a:extLst>
          </p:cNvPr>
          <p:cNvSpPr txBox="1"/>
          <p:nvPr/>
        </p:nvSpPr>
        <p:spPr>
          <a:xfrm>
            <a:off x="4099962" y="3309899"/>
            <a:ext cx="1656699" cy="253916"/>
          </a:xfrm>
          <a:prstGeom prst="rect">
            <a:avLst/>
          </a:prstGeom>
          <a:noFill/>
        </p:spPr>
        <p:txBody>
          <a:bodyPr wrap="square" rtlCol="0">
            <a:spAutoFit/>
          </a:bodyPr>
          <a:lstStyle/>
          <a:p>
            <a:pPr algn="r"/>
            <a:r>
              <a:rPr lang="en-US" sz="1050" dirty="0"/>
              <a:t>Risk Level 12 (High)</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g2475eef749a_1_60"/>
          <p:cNvSpPr txBox="1">
            <a:spLocks noGrp="1"/>
          </p:cNvSpPr>
          <p:nvPr>
            <p:ph type="title"/>
          </p:nvPr>
        </p:nvSpPr>
        <p:spPr>
          <a:xfrm>
            <a:off x="340076" y="105511"/>
            <a:ext cx="7279800" cy="691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269A"/>
              </a:buClr>
              <a:buSzPts val="2400"/>
              <a:buFont typeface="Arial"/>
              <a:buNone/>
            </a:pPr>
            <a:r>
              <a:rPr lang="en-US"/>
              <a:t>Conclusion</a:t>
            </a:r>
            <a:endParaRPr/>
          </a:p>
        </p:txBody>
      </p:sp>
      <p:sp>
        <p:nvSpPr>
          <p:cNvPr id="345" name="Google Shape;345;g2475eef749a_1_60"/>
          <p:cNvSpPr txBox="1">
            <a:spLocks noGrp="1"/>
          </p:cNvSpPr>
          <p:nvPr>
            <p:ph type="sldNum" idx="12"/>
          </p:nvPr>
        </p:nvSpPr>
        <p:spPr>
          <a:xfrm>
            <a:off x="197260" y="4854411"/>
            <a:ext cx="4017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fld id="{00000000-1234-1234-1234-123412341234}" type="slidenum">
              <a:rPr lang="en-US"/>
              <a:t>19</a:t>
            </a:fld>
            <a:endParaRPr/>
          </a:p>
        </p:txBody>
      </p:sp>
      <p:sp>
        <p:nvSpPr>
          <p:cNvPr id="346" name="Google Shape;346;g2475eef749a_1_60"/>
          <p:cNvSpPr txBox="1"/>
          <p:nvPr/>
        </p:nvSpPr>
        <p:spPr>
          <a:xfrm>
            <a:off x="354900" y="4006325"/>
            <a:ext cx="8434200" cy="1047600"/>
          </a:xfrm>
          <a:prstGeom prst="rect">
            <a:avLst/>
          </a:prstGeom>
          <a:noFill/>
          <a:ln>
            <a:noFill/>
          </a:ln>
        </p:spPr>
        <p:txBody>
          <a:bodyPr spcFirstLastPara="1" wrap="square" lIns="91425" tIns="91425" rIns="91425" bIns="91425" anchor="ctr" anchorCtr="0">
            <a:noAutofit/>
          </a:bodyPr>
          <a:lstStyle/>
          <a:p>
            <a:pPr marL="457200" marR="0" lvl="0" indent="-304800" algn="l" rtl="0">
              <a:lnSpc>
                <a:spcPct val="115000"/>
              </a:lnSpc>
              <a:spcBef>
                <a:spcPts val="0"/>
              </a:spcBef>
              <a:spcAft>
                <a:spcPts val="0"/>
              </a:spcAft>
              <a:buClr>
                <a:schemeClr val="dk2"/>
              </a:buClr>
              <a:buSzPts val="1200"/>
              <a:buFont typeface="Arial"/>
              <a:buChar char="●"/>
            </a:pPr>
            <a:r>
              <a:rPr lang="en-US" sz="1200"/>
              <a:t>Promising perspective for Armada to expand their drone business by entering the SAR venture in the United States with their gas-powered long-range drone design</a:t>
            </a:r>
            <a:endParaRPr sz="1200"/>
          </a:p>
          <a:p>
            <a:pPr marL="457200" marR="0" lvl="0" indent="-304800" algn="l" rtl="0">
              <a:lnSpc>
                <a:spcPct val="115000"/>
              </a:lnSpc>
              <a:spcBef>
                <a:spcPts val="0"/>
              </a:spcBef>
              <a:spcAft>
                <a:spcPts val="0"/>
              </a:spcAft>
              <a:buSzPts val="1200"/>
              <a:buChar char="●"/>
            </a:pPr>
            <a:r>
              <a:rPr lang="en-US" sz="1200"/>
              <a:t>USCG enhancement of SAR missions using drones, potentially leading to more lives saved in emergency situations</a:t>
            </a:r>
            <a:endParaRPr sz="1200"/>
          </a:p>
          <a:p>
            <a:pPr marL="457200" marR="0" lvl="0" indent="-304800" algn="l" rtl="0">
              <a:lnSpc>
                <a:spcPct val="115000"/>
              </a:lnSpc>
              <a:spcBef>
                <a:spcPts val="0"/>
              </a:spcBef>
              <a:spcAft>
                <a:spcPts val="0"/>
              </a:spcAft>
              <a:buSzPts val="1200"/>
              <a:buChar char="●"/>
            </a:pPr>
            <a:r>
              <a:rPr lang="en-US" sz="1200"/>
              <a:t>Further exploration &amp; innovation in SAR technology and the growing application of drones</a:t>
            </a:r>
            <a:endParaRPr sz="1200"/>
          </a:p>
        </p:txBody>
      </p:sp>
      <p:grpSp>
        <p:nvGrpSpPr>
          <p:cNvPr id="347" name="Google Shape;347;g2475eef749a_1_60"/>
          <p:cNvGrpSpPr/>
          <p:nvPr/>
        </p:nvGrpSpPr>
        <p:grpSpPr>
          <a:xfrm>
            <a:off x="2328450" y="1781100"/>
            <a:ext cx="5267250" cy="790500"/>
            <a:chOff x="1933575" y="2714775"/>
            <a:chExt cx="5267250" cy="790500"/>
          </a:xfrm>
        </p:grpSpPr>
        <p:sp>
          <p:nvSpPr>
            <p:cNvPr id="348" name="Google Shape;348;g2475eef749a_1_60"/>
            <p:cNvSpPr/>
            <p:nvPr/>
          </p:nvSpPr>
          <p:spPr>
            <a:xfrm>
              <a:off x="1933575" y="2714775"/>
              <a:ext cx="2000400" cy="790500"/>
            </a:xfrm>
            <a:prstGeom prst="homePlate">
              <a:avLst>
                <a:gd name="adj" fmla="val 50000"/>
              </a:avLst>
            </a:prstGeom>
            <a:solidFill>
              <a:srgbClr val="C9DAF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g2475eef749a_1_60"/>
            <p:cNvSpPr/>
            <p:nvPr/>
          </p:nvSpPr>
          <p:spPr>
            <a:xfrm>
              <a:off x="3676650" y="2714775"/>
              <a:ext cx="2143200" cy="790500"/>
            </a:xfrm>
            <a:prstGeom prst="chevron">
              <a:avLst>
                <a:gd name="adj" fmla="val 50000"/>
              </a:avLst>
            </a:prstGeom>
            <a:solidFill>
              <a:srgbClr val="718BD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g2475eef749a_1_60"/>
            <p:cNvSpPr/>
            <p:nvPr/>
          </p:nvSpPr>
          <p:spPr>
            <a:xfrm>
              <a:off x="5534025" y="2714775"/>
              <a:ext cx="1666800" cy="790500"/>
            </a:xfrm>
            <a:prstGeom prst="chevron">
              <a:avLst>
                <a:gd name="adj" fmla="val 50000"/>
              </a:avLst>
            </a:pr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g2475eef749a_1_60"/>
            <p:cNvSpPr txBox="1"/>
            <p:nvPr/>
          </p:nvSpPr>
          <p:spPr>
            <a:xfrm>
              <a:off x="2095500" y="2714775"/>
              <a:ext cx="1514400" cy="790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dk2"/>
                  </a:solidFill>
                  <a:latin typeface="Arial"/>
                  <a:ea typeface="Arial"/>
                  <a:cs typeface="Arial"/>
                  <a:sym typeface="Arial"/>
                </a:rPr>
                <a:t>Endurance</a:t>
              </a:r>
              <a:endParaRPr sz="1000" b="0" i="0" u="none" strike="noStrike" cap="none">
                <a:solidFill>
                  <a:schemeClr val="dk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dk2"/>
                  </a:solidFill>
                  <a:latin typeface="Arial"/>
                  <a:ea typeface="Arial"/>
                  <a:cs typeface="Arial"/>
                  <a:sym typeface="Arial"/>
                </a:rPr>
                <a:t>Swath</a:t>
              </a:r>
              <a:endParaRPr sz="1000" b="0" i="0" u="none" strike="noStrike" cap="none">
                <a:solidFill>
                  <a:schemeClr val="dk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dk2"/>
                  </a:solidFill>
                  <a:latin typeface="Arial"/>
                  <a:ea typeface="Arial"/>
                  <a:cs typeface="Arial"/>
                  <a:sym typeface="Arial"/>
                </a:rPr>
                <a:t>Speed</a:t>
              </a:r>
              <a:endParaRPr sz="1000" b="0" i="0" u="none" strike="noStrike" cap="none">
                <a:solidFill>
                  <a:schemeClr val="dk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dk2"/>
                  </a:solidFill>
                  <a:latin typeface="Arial"/>
                  <a:ea typeface="Arial"/>
                  <a:cs typeface="Arial"/>
                  <a:sym typeface="Arial"/>
                </a:rPr>
                <a:t>Readiness Time</a:t>
              </a:r>
              <a:endParaRPr sz="1000" b="0" i="0" u="none" strike="noStrike" cap="none">
                <a:solidFill>
                  <a:schemeClr val="dk2"/>
                </a:solidFill>
                <a:latin typeface="Arial"/>
                <a:ea typeface="Arial"/>
                <a:cs typeface="Arial"/>
                <a:sym typeface="Arial"/>
              </a:endParaRPr>
            </a:p>
          </p:txBody>
        </p:sp>
        <p:sp>
          <p:nvSpPr>
            <p:cNvPr id="352" name="Google Shape;352;g2475eef749a_1_60"/>
            <p:cNvSpPr txBox="1"/>
            <p:nvPr/>
          </p:nvSpPr>
          <p:spPr>
            <a:xfrm>
              <a:off x="4067550" y="2714775"/>
              <a:ext cx="1600200" cy="752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Arial"/>
                  <a:ea typeface="Arial"/>
                  <a:cs typeface="Arial"/>
                  <a:sym typeface="Arial"/>
                </a:rPr>
                <a:t>Area Covered</a:t>
              </a:r>
              <a:endParaRPr sz="10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Arial"/>
                  <a:ea typeface="Arial"/>
                  <a:cs typeface="Arial"/>
                  <a:sym typeface="Arial"/>
                </a:rPr>
                <a:t>Effective Time of Search</a:t>
              </a:r>
              <a:endParaRPr sz="1000" b="0" i="0" u="none" strike="noStrike" cap="none">
                <a:solidFill>
                  <a:schemeClr val="lt1"/>
                </a:solidFill>
                <a:latin typeface="Arial"/>
                <a:ea typeface="Arial"/>
                <a:cs typeface="Arial"/>
                <a:sym typeface="Arial"/>
              </a:endParaRPr>
            </a:p>
          </p:txBody>
        </p:sp>
        <p:sp>
          <p:nvSpPr>
            <p:cNvPr id="353" name="Google Shape;353;g2475eef749a_1_60"/>
            <p:cNvSpPr txBox="1"/>
            <p:nvPr/>
          </p:nvSpPr>
          <p:spPr>
            <a:xfrm>
              <a:off x="5887125" y="2714775"/>
              <a:ext cx="1132800" cy="790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chemeClr val="lt1"/>
                  </a:solidFill>
                  <a:latin typeface="Arial"/>
                  <a:ea typeface="Arial"/>
                  <a:cs typeface="Arial"/>
                  <a:sym typeface="Arial"/>
                </a:rPr>
                <a:t>Search Effectiveness</a:t>
              </a:r>
              <a:endParaRPr sz="1000" b="1" i="0" u="none" strike="noStrike" cap="none">
                <a:solidFill>
                  <a:schemeClr val="lt1"/>
                </a:solidFill>
                <a:latin typeface="Arial"/>
                <a:ea typeface="Arial"/>
                <a:cs typeface="Arial"/>
                <a:sym typeface="Arial"/>
              </a:endParaRPr>
            </a:p>
          </p:txBody>
        </p:sp>
      </p:grpSp>
      <p:sp>
        <p:nvSpPr>
          <p:cNvPr id="354" name="Google Shape;354;g2475eef749a_1_60"/>
          <p:cNvSpPr txBox="1"/>
          <p:nvPr/>
        </p:nvSpPr>
        <p:spPr>
          <a:xfrm>
            <a:off x="1328325" y="1913250"/>
            <a:ext cx="1028700" cy="52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i="1" u="none" strike="noStrike" cap="none">
                <a:solidFill>
                  <a:srgbClr val="B7B7B7"/>
                </a:solidFill>
                <a:latin typeface="Arial"/>
                <a:ea typeface="Arial"/>
                <a:cs typeface="Arial"/>
                <a:sym typeface="Arial"/>
              </a:rPr>
              <a:t>INPUT</a:t>
            </a:r>
            <a:endParaRPr sz="1300" b="1" i="1" u="none" strike="noStrike" cap="none">
              <a:solidFill>
                <a:srgbClr val="B7B7B7"/>
              </a:solidFill>
              <a:latin typeface="Arial"/>
              <a:ea typeface="Arial"/>
              <a:cs typeface="Arial"/>
              <a:sym typeface="Arial"/>
            </a:endParaRPr>
          </a:p>
        </p:txBody>
      </p:sp>
      <p:sp>
        <p:nvSpPr>
          <p:cNvPr id="355" name="Google Shape;355;g2475eef749a_1_60"/>
          <p:cNvSpPr txBox="1"/>
          <p:nvPr/>
        </p:nvSpPr>
        <p:spPr>
          <a:xfrm>
            <a:off x="7567125" y="1913250"/>
            <a:ext cx="1028700" cy="52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i="1" u="none" strike="noStrike" cap="none">
                <a:solidFill>
                  <a:srgbClr val="B7B7B7"/>
                </a:solidFill>
                <a:latin typeface="Arial"/>
                <a:ea typeface="Arial"/>
                <a:cs typeface="Arial"/>
                <a:sym typeface="Arial"/>
              </a:rPr>
              <a:t>OUTPUT</a:t>
            </a:r>
            <a:endParaRPr sz="1300" b="1" i="1" u="none" strike="noStrike" cap="none">
              <a:solidFill>
                <a:srgbClr val="B7B7B7"/>
              </a:solidFill>
              <a:latin typeface="Arial"/>
              <a:ea typeface="Arial"/>
              <a:cs typeface="Arial"/>
              <a:sym typeface="Arial"/>
            </a:endParaRPr>
          </a:p>
        </p:txBody>
      </p:sp>
      <p:sp>
        <p:nvSpPr>
          <p:cNvPr id="356" name="Google Shape;356;g2475eef749a_1_60"/>
          <p:cNvSpPr/>
          <p:nvPr/>
        </p:nvSpPr>
        <p:spPr>
          <a:xfrm>
            <a:off x="197250" y="893650"/>
            <a:ext cx="4580700" cy="790500"/>
          </a:xfrm>
          <a:prstGeom prst="roundRect">
            <a:avLst>
              <a:gd name="adj" fmla="val 16667"/>
            </a:avLst>
          </a:prstGeom>
          <a:solidFill>
            <a:srgbClr val="C9DAF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Key Question:</a:t>
            </a:r>
            <a:r>
              <a:rPr lang="en-US" sz="1200" b="0" i="0" u="none" strike="noStrike" cap="none">
                <a:solidFill>
                  <a:srgbClr val="000000"/>
                </a:solidFill>
                <a:latin typeface="Arial"/>
                <a:ea typeface="Arial"/>
                <a:cs typeface="Arial"/>
                <a:sym typeface="Arial"/>
              </a:rPr>
              <a:t> Could the integration of Armada's g</a:t>
            </a:r>
            <a:r>
              <a:rPr lang="en-US" sz="1200"/>
              <a:t>as-powered, </a:t>
            </a:r>
            <a:r>
              <a:rPr lang="en-US" sz="1200" b="0" i="0" u="none" strike="noStrike" cap="none">
                <a:solidFill>
                  <a:srgbClr val="000000"/>
                </a:solidFill>
                <a:latin typeface="Arial"/>
                <a:ea typeface="Arial"/>
                <a:cs typeface="Arial"/>
                <a:sym typeface="Arial"/>
              </a:rPr>
              <a:t>long-range, drone into SAR operations contribute to a 10% enhancement in search effectiveness?</a:t>
            </a:r>
            <a:endParaRPr sz="1200" b="1" i="0" u="none" strike="noStrike" cap="none">
              <a:solidFill>
                <a:srgbClr val="000000"/>
              </a:solidFill>
              <a:latin typeface="Arial"/>
              <a:ea typeface="Arial"/>
              <a:cs typeface="Arial"/>
              <a:sym typeface="Arial"/>
            </a:endParaRPr>
          </a:p>
        </p:txBody>
      </p:sp>
      <p:sp>
        <p:nvSpPr>
          <p:cNvPr id="357" name="Google Shape;357;g2475eef749a_1_60"/>
          <p:cNvSpPr/>
          <p:nvPr/>
        </p:nvSpPr>
        <p:spPr>
          <a:xfrm>
            <a:off x="4442225" y="2668538"/>
            <a:ext cx="4580700" cy="1184700"/>
          </a:xfrm>
          <a:prstGeom prst="roundRect">
            <a:avLst>
              <a:gd name="adj" fmla="val 16667"/>
            </a:avLst>
          </a:prstGeom>
          <a:solidFill>
            <a:srgbClr val="EFEFEF"/>
          </a:solidFill>
          <a:ln>
            <a:noFill/>
          </a:ln>
          <a:effectLst>
            <a:outerShdw blurRad="57150" dist="19050" dir="168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a:t>Answer:</a:t>
            </a:r>
            <a:r>
              <a:rPr lang="en-US" sz="1200"/>
              <a:t> </a:t>
            </a:r>
            <a:r>
              <a:rPr lang="en-US" b="1">
                <a:solidFill>
                  <a:schemeClr val="dk1"/>
                </a:solidFill>
              </a:rPr>
              <a:t>Yes!</a:t>
            </a:r>
            <a:endParaRPr b="1">
              <a:solidFill>
                <a:schemeClr val="dk1"/>
              </a:solidFill>
            </a:endParaRPr>
          </a:p>
          <a:p>
            <a:pPr marL="457200" lvl="0" indent="-304800" algn="ctr" rtl="0">
              <a:spcBef>
                <a:spcPts val="0"/>
              </a:spcBef>
              <a:spcAft>
                <a:spcPts val="0"/>
              </a:spcAft>
              <a:buSzPts val="1200"/>
              <a:buChar char="●"/>
            </a:pPr>
            <a:r>
              <a:rPr lang="en-US" sz="1200"/>
              <a:t>Increase search area coverage</a:t>
            </a:r>
            <a:endParaRPr sz="1200"/>
          </a:p>
          <a:p>
            <a:pPr marL="457200" lvl="0" indent="-304800" algn="ctr" rtl="0">
              <a:spcBef>
                <a:spcPts val="0"/>
              </a:spcBef>
              <a:spcAft>
                <a:spcPts val="0"/>
              </a:spcAft>
              <a:buSzPts val="1200"/>
              <a:buChar char="●"/>
            </a:pPr>
            <a:r>
              <a:rPr lang="en-US" sz="1200"/>
              <a:t>Reduce search time</a:t>
            </a:r>
            <a:endParaRPr sz="1200"/>
          </a:p>
          <a:p>
            <a:pPr marL="457200" lvl="0" indent="-304800" algn="ctr" rtl="0">
              <a:spcBef>
                <a:spcPts val="0"/>
              </a:spcBef>
              <a:spcAft>
                <a:spcPts val="0"/>
              </a:spcAft>
              <a:buSzPts val="1200"/>
              <a:buChar char="●"/>
            </a:pPr>
            <a:r>
              <a:rPr lang="en-US" sz="1200">
                <a:highlight>
                  <a:srgbClr val="FFF2CC"/>
                </a:highlight>
              </a:rPr>
              <a:t>Improve Search Effectiveness 10-39%</a:t>
            </a:r>
            <a:r>
              <a:rPr lang="en-US" sz="1200"/>
              <a:t> based on our analytical simulation model</a:t>
            </a:r>
            <a:endParaRPr sz="1200"/>
          </a:p>
        </p:txBody>
      </p:sp>
      <p:pic>
        <p:nvPicPr>
          <p:cNvPr id="358" name="Google Shape;358;g2475eef749a_1_60"/>
          <p:cNvPicPr preferRelativeResize="0"/>
          <p:nvPr/>
        </p:nvPicPr>
        <p:blipFill>
          <a:blip r:embed="rId3">
            <a:alphaModFix/>
          </a:blip>
          <a:stretch>
            <a:fillRect/>
          </a:stretch>
        </p:blipFill>
        <p:spPr>
          <a:xfrm>
            <a:off x="3040225" y="2577813"/>
            <a:ext cx="1737725" cy="13661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
          <p:cNvSpPr txBox="1">
            <a:spLocks noGrp="1"/>
          </p:cNvSpPr>
          <p:nvPr>
            <p:ph type="title"/>
          </p:nvPr>
        </p:nvSpPr>
        <p:spPr>
          <a:xfrm>
            <a:off x="340076" y="105511"/>
            <a:ext cx="7279800" cy="691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269A"/>
              </a:buClr>
              <a:buSzPts val="2400"/>
              <a:buFont typeface="Arial"/>
              <a:buNone/>
            </a:pPr>
            <a:r>
              <a:rPr lang="en-US"/>
              <a:t>Purpose </a:t>
            </a:r>
            <a:endParaRPr/>
          </a:p>
        </p:txBody>
      </p:sp>
      <p:sp>
        <p:nvSpPr>
          <p:cNvPr id="132" name="Google Shape;132;p2"/>
          <p:cNvSpPr txBox="1">
            <a:spLocks noGrp="1"/>
          </p:cNvSpPr>
          <p:nvPr>
            <p:ph type="sldNum" idx="12"/>
          </p:nvPr>
        </p:nvSpPr>
        <p:spPr>
          <a:xfrm>
            <a:off x="197260" y="4854411"/>
            <a:ext cx="4017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fld id="{00000000-1234-1234-1234-123412341234}" type="slidenum">
              <a:rPr lang="en-US"/>
              <a:t>2</a:t>
            </a:fld>
            <a:endParaRPr/>
          </a:p>
        </p:txBody>
      </p:sp>
      <p:sp>
        <p:nvSpPr>
          <p:cNvPr id="133" name="Google Shape;133;p2"/>
          <p:cNvSpPr/>
          <p:nvPr/>
        </p:nvSpPr>
        <p:spPr>
          <a:xfrm>
            <a:off x="388350" y="960403"/>
            <a:ext cx="8367300" cy="1056659"/>
          </a:xfrm>
          <a:prstGeom prst="rect">
            <a:avLst/>
          </a:prstGeom>
          <a:noFill/>
          <a:ln>
            <a:noFill/>
          </a:ln>
        </p:spPr>
        <p:txBody>
          <a:bodyPr spcFirstLastPara="1" wrap="square" lIns="91425" tIns="45700" rIns="91425" bIns="45700" anchor="t" anchorCtr="0">
            <a:spAutoFit/>
          </a:bodyPr>
          <a:lstStyle/>
          <a:p>
            <a:pPr marL="0" lvl="0" indent="457200" algn="l" rtl="0">
              <a:lnSpc>
                <a:spcPct val="100000"/>
              </a:lnSpc>
              <a:spcBef>
                <a:spcPts val="0"/>
              </a:spcBef>
              <a:spcAft>
                <a:spcPts val="800"/>
              </a:spcAft>
              <a:buClr>
                <a:schemeClr val="dk2"/>
              </a:buClr>
              <a:buSzPts val="1100"/>
              <a:buFont typeface="Arial"/>
              <a:buNone/>
            </a:pPr>
            <a:r>
              <a:rPr lang="en-US" dirty="0"/>
              <a:t>The purpose of this study is to fulfill the requirements for the Master of Science in Engineering Management at National University. The primary objective of this research is to assess the efficacy of implementing a gasoline-powered long-range drone within the United States Coast Guard (USCG) for the purpose of enhancing Search and Rescue (SAR) missions. </a:t>
            </a:r>
          </a:p>
        </p:txBody>
      </p:sp>
      <p:sp>
        <p:nvSpPr>
          <p:cNvPr id="3" name="Rounded Rectangle 2">
            <a:extLst>
              <a:ext uri="{FF2B5EF4-FFF2-40B4-BE49-F238E27FC236}">
                <a16:creationId xmlns:a16="http://schemas.microsoft.com/office/drawing/2014/main" id="{240B5D3A-6378-0917-9BAA-A457FCC1D773}"/>
              </a:ext>
            </a:extLst>
          </p:cNvPr>
          <p:cNvSpPr/>
          <p:nvPr/>
        </p:nvSpPr>
        <p:spPr>
          <a:xfrm>
            <a:off x="587715" y="3710988"/>
            <a:ext cx="7968570" cy="944218"/>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2"/>
                </a:solidFill>
                <a:latin typeface="Arial"/>
                <a:ea typeface="Arial"/>
                <a:cs typeface="Arial"/>
                <a:sym typeface="Arial"/>
              </a:rPr>
              <a:t>Armada Research and Development </a:t>
            </a:r>
            <a:r>
              <a:rPr lang="en-US" sz="1200" dirty="0">
                <a:solidFill>
                  <a:schemeClr val="bg2"/>
                </a:solidFill>
                <a:latin typeface="Arial"/>
                <a:ea typeface="Arial"/>
                <a:cs typeface="Arial"/>
                <a:sym typeface="Arial"/>
              </a:rPr>
              <a:t>is a subsidiary of a Canadian pharmaceutical distribution company, currently operating in Canada, the Middle East, and the U.S. The company's primary objective is to evaluate the feasibility of commercializing  a long-range, non-military delivery drone</a:t>
            </a:r>
            <a:endParaRPr lang="en-US" sz="1200" dirty="0">
              <a:solidFill>
                <a:schemeClr val="bg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28bbe2166b7_0_113"/>
          <p:cNvSpPr txBox="1">
            <a:spLocks noGrp="1"/>
          </p:cNvSpPr>
          <p:nvPr>
            <p:ph type="title"/>
          </p:nvPr>
        </p:nvSpPr>
        <p:spPr>
          <a:xfrm>
            <a:off x="340076" y="105511"/>
            <a:ext cx="7279800" cy="6912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Lessons Learned &amp; Recommendations</a:t>
            </a:r>
            <a:endParaRPr/>
          </a:p>
        </p:txBody>
      </p:sp>
      <p:sp>
        <p:nvSpPr>
          <p:cNvPr id="365" name="Google Shape;365;g28bbe2166b7_0_113"/>
          <p:cNvSpPr txBox="1">
            <a:spLocks noGrp="1"/>
          </p:cNvSpPr>
          <p:nvPr>
            <p:ph type="sldNum" idx="12"/>
          </p:nvPr>
        </p:nvSpPr>
        <p:spPr>
          <a:xfrm>
            <a:off x="197260" y="4854411"/>
            <a:ext cx="4017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20</a:t>
            </a:fld>
            <a:endParaRPr/>
          </a:p>
        </p:txBody>
      </p:sp>
      <p:sp>
        <p:nvSpPr>
          <p:cNvPr id="366" name="Google Shape;366;g28bbe2166b7_0_113"/>
          <p:cNvSpPr/>
          <p:nvPr/>
        </p:nvSpPr>
        <p:spPr>
          <a:xfrm>
            <a:off x="495763" y="959200"/>
            <a:ext cx="3963900" cy="3895200"/>
          </a:xfrm>
          <a:prstGeom prst="roundRect">
            <a:avLst>
              <a:gd name="adj" fmla="val 16667"/>
            </a:avLst>
          </a:prstGeom>
          <a:solidFill>
            <a:srgbClr val="EFEFE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a:solidFill>
                  <a:schemeClr val="dk1"/>
                </a:solidFill>
                <a:highlight>
                  <a:schemeClr val="lt1"/>
                </a:highlight>
              </a:rPr>
              <a:t>Lessons Learned</a:t>
            </a:r>
            <a:endParaRPr sz="1800" b="1">
              <a:solidFill>
                <a:schemeClr val="dk1"/>
              </a:solidFill>
              <a:highlight>
                <a:schemeClr val="lt1"/>
              </a:highlight>
            </a:endParaRPr>
          </a:p>
          <a:p>
            <a:pPr marL="0" lvl="0" indent="0" algn="ctr" rtl="0">
              <a:spcBef>
                <a:spcPts val="0"/>
              </a:spcBef>
              <a:spcAft>
                <a:spcPts val="0"/>
              </a:spcAft>
              <a:buNone/>
            </a:pPr>
            <a:endParaRPr sz="900" b="1">
              <a:solidFill>
                <a:schemeClr val="dk1"/>
              </a:solidFill>
            </a:endParaRPr>
          </a:p>
          <a:p>
            <a:pPr marL="0" lvl="0" indent="0" algn="l" rtl="0">
              <a:spcBef>
                <a:spcPts val="0"/>
              </a:spcBef>
              <a:spcAft>
                <a:spcPts val="0"/>
              </a:spcAft>
              <a:buNone/>
            </a:pPr>
            <a:r>
              <a:rPr lang="en-US" sz="1200" b="1">
                <a:solidFill>
                  <a:schemeClr val="dk1"/>
                </a:solidFill>
              </a:rPr>
              <a:t>Clear &amp; Defined Objectives</a:t>
            </a:r>
            <a:endParaRPr sz="1200" b="1">
              <a:solidFill>
                <a:schemeClr val="dk1"/>
              </a:solidFill>
            </a:endParaRPr>
          </a:p>
          <a:p>
            <a:pPr marL="457200" lvl="0" indent="-298450" algn="l" rtl="0">
              <a:spcBef>
                <a:spcPts val="0"/>
              </a:spcBef>
              <a:spcAft>
                <a:spcPts val="0"/>
              </a:spcAft>
              <a:buSzPts val="1100"/>
              <a:buChar char="●"/>
            </a:pPr>
            <a:r>
              <a:rPr lang="en-US" sz="1100"/>
              <a:t>Switch from broad objective of Lives Saved to more focused approach of Search Effectiveness</a:t>
            </a:r>
            <a:endParaRPr sz="1100"/>
          </a:p>
          <a:p>
            <a:pPr marL="0" lvl="0" indent="0" algn="l" rtl="0">
              <a:spcBef>
                <a:spcPts val="0"/>
              </a:spcBef>
              <a:spcAft>
                <a:spcPts val="0"/>
              </a:spcAft>
              <a:buNone/>
            </a:pPr>
            <a:endParaRPr sz="800"/>
          </a:p>
          <a:p>
            <a:pPr marL="0" lvl="0" indent="0" algn="l" rtl="0">
              <a:spcBef>
                <a:spcPts val="0"/>
              </a:spcBef>
              <a:spcAft>
                <a:spcPts val="0"/>
              </a:spcAft>
              <a:buNone/>
            </a:pPr>
            <a:r>
              <a:rPr lang="en-US" sz="1200" b="1">
                <a:solidFill>
                  <a:schemeClr val="dk1"/>
                </a:solidFill>
              </a:rPr>
              <a:t>Adaptability</a:t>
            </a:r>
            <a:endParaRPr sz="1200" b="1">
              <a:solidFill>
                <a:schemeClr val="dk1"/>
              </a:solidFill>
            </a:endParaRPr>
          </a:p>
          <a:p>
            <a:pPr marL="457200" lvl="0" indent="-298450" algn="l" rtl="0">
              <a:spcBef>
                <a:spcPts val="0"/>
              </a:spcBef>
              <a:spcAft>
                <a:spcPts val="0"/>
              </a:spcAft>
              <a:buClr>
                <a:schemeClr val="dk2"/>
              </a:buClr>
              <a:buSzPts val="1100"/>
              <a:buChar char="●"/>
            </a:pPr>
            <a:r>
              <a:rPr lang="en-US" sz="1100">
                <a:solidFill>
                  <a:schemeClr val="dk2"/>
                </a:solidFill>
              </a:rPr>
              <a:t>Quickly adjust objectives &amp; approach when faced with data limitations &amp; project expectations</a:t>
            </a:r>
            <a:endParaRPr sz="1100">
              <a:solidFill>
                <a:schemeClr val="dk2"/>
              </a:solidFill>
            </a:endParaRPr>
          </a:p>
          <a:p>
            <a:pPr marL="0" lvl="0" indent="0" algn="l" rtl="0">
              <a:spcBef>
                <a:spcPts val="0"/>
              </a:spcBef>
              <a:spcAft>
                <a:spcPts val="0"/>
              </a:spcAft>
              <a:buNone/>
            </a:pPr>
            <a:endParaRPr sz="800">
              <a:solidFill>
                <a:schemeClr val="dk2"/>
              </a:solidFill>
            </a:endParaRPr>
          </a:p>
          <a:p>
            <a:pPr marL="0" lvl="0" indent="0" algn="l" rtl="0">
              <a:spcBef>
                <a:spcPts val="0"/>
              </a:spcBef>
              <a:spcAft>
                <a:spcPts val="0"/>
              </a:spcAft>
              <a:buNone/>
            </a:pPr>
            <a:r>
              <a:rPr lang="en-US" sz="1200" b="1">
                <a:solidFill>
                  <a:schemeClr val="dk1"/>
                </a:solidFill>
              </a:rPr>
              <a:t>Risk Management</a:t>
            </a:r>
            <a:endParaRPr sz="1200" b="1">
              <a:solidFill>
                <a:schemeClr val="dk1"/>
              </a:solidFill>
            </a:endParaRPr>
          </a:p>
          <a:p>
            <a:pPr marL="457200" lvl="0" indent="-298450" algn="l" rtl="0">
              <a:spcBef>
                <a:spcPts val="0"/>
              </a:spcBef>
              <a:spcAft>
                <a:spcPts val="0"/>
              </a:spcAft>
              <a:buClr>
                <a:schemeClr val="dk2"/>
              </a:buClr>
              <a:buSzPts val="1100"/>
              <a:buChar char="●"/>
            </a:pPr>
            <a:r>
              <a:rPr lang="en-US" sz="1100">
                <a:solidFill>
                  <a:schemeClr val="dk2"/>
                </a:solidFill>
              </a:rPr>
              <a:t>Identifying potential risks &amp; development of mitigation strategies</a:t>
            </a:r>
            <a:endParaRPr sz="1100">
              <a:solidFill>
                <a:schemeClr val="dk2"/>
              </a:solidFill>
            </a:endParaRPr>
          </a:p>
          <a:p>
            <a:pPr marL="0" lvl="0" indent="0" algn="l" rtl="0">
              <a:spcBef>
                <a:spcPts val="0"/>
              </a:spcBef>
              <a:spcAft>
                <a:spcPts val="0"/>
              </a:spcAft>
              <a:buNone/>
            </a:pPr>
            <a:endParaRPr sz="800">
              <a:solidFill>
                <a:schemeClr val="dk2"/>
              </a:solidFill>
            </a:endParaRPr>
          </a:p>
          <a:p>
            <a:pPr marL="0" lvl="0" indent="0" algn="l" rtl="0">
              <a:spcBef>
                <a:spcPts val="0"/>
              </a:spcBef>
              <a:spcAft>
                <a:spcPts val="0"/>
              </a:spcAft>
              <a:buNone/>
            </a:pPr>
            <a:r>
              <a:rPr lang="en-US" sz="1200" b="1">
                <a:solidFill>
                  <a:schemeClr val="dk1"/>
                </a:solidFill>
              </a:rPr>
              <a:t>Complexity in Interoperability</a:t>
            </a:r>
            <a:endParaRPr sz="1200" b="1">
              <a:solidFill>
                <a:schemeClr val="dk1"/>
              </a:solidFill>
            </a:endParaRPr>
          </a:p>
          <a:p>
            <a:pPr marL="457200" lvl="0" indent="-298450" algn="l" rtl="0">
              <a:spcBef>
                <a:spcPts val="0"/>
              </a:spcBef>
              <a:spcAft>
                <a:spcPts val="0"/>
              </a:spcAft>
              <a:buClr>
                <a:schemeClr val="dk2"/>
              </a:buClr>
              <a:buSzPts val="1100"/>
              <a:buChar char="●"/>
            </a:pPr>
            <a:r>
              <a:rPr lang="en-US" sz="1100">
                <a:solidFill>
                  <a:schemeClr val="dk2"/>
                </a:solidFill>
              </a:rPr>
              <a:t>Complexity of introducing new technology into an established operation requires adaptability and robust risk management</a:t>
            </a:r>
            <a:endParaRPr sz="1100">
              <a:solidFill>
                <a:schemeClr val="dk2"/>
              </a:solidFill>
            </a:endParaRPr>
          </a:p>
        </p:txBody>
      </p:sp>
      <p:sp>
        <p:nvSpPr>
          <p:cNvPr id="367" name="Google Shape;367;g28bbe2166b7_0_113"/>
          <p:cNvSpPr/>
          <p:nvPr/>
        </p:nvSpPr>
        <p:spPr>
          <a:xfrm>
            <a:off x="4740613" y="959200"/>
            <a:ext cx="3963900" cy="3895200"/>
          </a:xfrm>
          <a:prstGeom prst="roundRect">
            <a:avLst>
              <a:gd name="adj" fmla="val 16667"/>
            </a:avLst>
          </a:prstGeom>
          <a:solidFill>
            <a:srgbClr val="EFEFE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a:solidFill>
                  <a:schemeClr val="dk1"/>
                </a:solidFill>
                <a:highlight>
                  <a:schemeClr val="lt1"/>
                </a:highlight>
              </a:rPr>
              <a:t>Recommendations</a:t>
            </a:r>
            <a:endParaRPr sz="1800" b="1">
              <a:solidFill>
                <a:schemeClr val="dk1"/>
              </a:solidFill>
              <a:highlight>
                <a:schemeClr val="lt1"/>
              </a:highlight>
            </a:endParaRPr>
          </a:p>
          <a:p>
            <a:pPr marL="0" lvl="0" indent="0" algn="ctr" rtl="0">
              <a:spcBef>
                <a:spcPts val="0"/>
              </a:spcBef>
              <a:spcAft>
                <a:spcPts val="0"/>
              </a:spcAft>
              <a:buNone/>
            </a:pPr>
            <a:endParaRPr sz="900" b="1">
              <a:solidFill>
                <a:schemeClr val="dk1"/>
              </a:solidFill>
            </a:endParaRPr>
          </a:p>
          <a:p>
            <a:pPr marL="0" lvl="0" indent="0" algn="l" rtl="0">
              <a:spcBef>
                <a:spcPts val="0"/>
              </a:spcBef>
              <a:spcAft>
                <a:spcPts val="0"/>
              </a:spcAft>
              <a:buClr>
                <a:schemeClr val="dk2"/>
              </a:buClr>
              <a:buSzPts val="1100"/>
              <a:buFont typeface="Arial"/>
              <a:buNone/>
            </a:pPr>
            <a:r>
              <a:rPr lang="en-US" sz="1200" b="1">
                <a:solidFill>
                  <a:schemeClr val="dk1"/>
                </a:solidFill>
              </a:rPr>
              <a:t>Communication</a:t>
            </a:r>
            <a:endParaRPr sz="1200" b="1">
              <a:solidFill>
                <a:schemeClr val="dk1"/>
              </a:solidFill>
            </a:endParaRPr>
          </a:p>
          <a:p>
            <a:pPr marL="457200" lvl="0" indent="-298450" algn="l" rtl="0">
              <a:spcBef>
                <a:spcPts val="0"/>
              </a:spcBef>
              <a:spcAft>
                <a:spcPts val="0"/>
              </a:spcAft>
              <a:buClr>
                <a:schemeClr val="dk2"/>
              </a:buClr>
              <a:buSzPts val="1100"/>
              <a:buChar char="●"/>
            </a:pPr>
            <a:r>
              <a:rPr lang="en-US" sz="1100">
                <a:solidFill>
                  <a:schemeClr val="dk2"/>
                </a:solidFill>
              </a:rPr>
              <a:t>Integration of a redundant communication systems to expand the drone’s current communication range of 180 km</a:t>
            </a:r>
            <a:endParaRPr sz="1100">
              <a:solidFill>
                <a:schemeClr val="dk2"/>
              </a:solidFill>
            </a:endParaRPr>
          </a:p>
          <a:p>
            <a:pPr marL="0" lvl="0" indent="0" algn="l" rtl="0">
              <a:spcBef>
                <a:spcPts val="0"/>
              </a:spcBef>
              <a:spcAft>
                <a:spcPts val="0"/>
              </a:spcAft>
              <a:buNone/>
            </a:pPr>
            <a:endParaRPr sz="800">
              <a:solidFill>
                <a:schemeClr val="dk2"/>
              </a:solidFill>
            </a:endParaRPr>
          </a:p>
          <a:p>
            <a:pPr marL="0" lvl="0" indent="0" algn="l" rtl="0">
              <a:spcBef>
                <a:spcPts val="0"/>
              </a:spcBef>
              <a:spcAft>
                <a:spcPts val="0"/>
              </a:spcAft>
              <a:buNone/>
            </a:pPr>
            <a:r>
              <a:rPr lang="en-US" sz="1200" b="1">
                <a:solidFill>
                  <a:schemeClr val="dk1"/>
                </a:solidFill>
              </a:rPr>
              <a:t>Cyber Security Measures</a:t>
            </a:r>
            <a:endParaRPr sz="1200" b="1">
              <a:solidFill>
                <a:schemeClr val="dk1"/>
              </a:solidFill>
            </a:endParaRPr>
          </a:p>
          <a:p>
            <a:pPr marL="457200" lvl="0" indent="-298450" algn="l" rtl="0">
              <a:spcBef>
                <a:spcPts val="0"/>
              </a:spcBef>
              <a:spcAft>
                <a:spcPts val="0"/>
              </a:spcAft>
              <a:buSzPts val="1100"/>
              <a:buChar char="●"/>
            </a:pPr>
            <a:r>
              <a:rPr lang="en-US" sz="1100"/>
              <a:t>Implement cyber security protocols to protect sensitive information and the drone system</a:t>
            </a:r>
            <a:endParaRPr sz="1100"/>
          </a:p>
          <a:p>
            <a:pPr marL="0" lvl="0" indent="0" algn="l" rtl="0">
              <a:spcBef>
                <a:spcPts val="0"/>
              </a:spcBef>
              <a:spcAft>
                <a:spcPts val="0"/>
              </a:spcAft>
              <a:buNone/>
            </a:pPr>
            <a:endParaRPr sz="800"/>
          </a:p>
          <a:p>
            <a:pPr marL="0" lvl="0" indent="0" algn="l" rtl="0">
              <a:spcBef>
                <a:spcPts val="0"/>
              </a:spcBef>
              <a:spcAft>
                <a:spcPts val="0"/>
              </a:spcAft>
              <a:buNone/>
            </a:pPr>
            <a:r>
              <a:rPr lang="en-US" sz="1200" b="1">
                <a:solidFill>
                  <a:schemeClr val="dk1"/>
                </a:solidFill>
              </a:rPr>
              <a:t>Consideration of Environmental Impacts</a:t>
            </a:r>
            <a:endParaRPr sz="1200" b="1">
              <a:solidFill>
                <a:schemeClr val="dk1"/>
              </a:solidFill>
            </a:endParaRPr>
          </a:p>
          <a:p>
            <a:pPr marL="457200" lvl="0" indent="-298450" algn="l" rtl="0">
              <a:spcBef>
                <a:spcPts val="0"/>
              </a:spcBef>
              <a:spcAft>
                <a:spcPts val="0"/>
              </a:spcAft>
              <a:buClr>
                <a:schemeClr val="dk2"/>
              </a:buClr>
              <a:buSzPts val="1100"/>
              <a:buChar char="●"/>
            </a:pPr>
            <a:r>
              <a:rPr lang="en-US" sz="1100">
                <a:solidFill>
                  <a:schemeClr val="dk2"/>
                </a:solidFill>
              </a:rPr>
              <a:t>Assess and implement corrosion-resistance measures that can withstand coastal environments</a:t>
            </a:r>
            <a:endParaRPr sz="1100">
              <a:solidFill>
                <a:schemeClr val="dk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g2475eef749a_1_87"/>
          <p:cNvSpPr txBox="1">
            <a:spLocks noGrp="1"/>
          </p:cNvSpPr>
          <p:nvPr>
            <p:ph type="title"/>
          </p:nvPr>
        </p:nvSpPr>
        <p:spPr>
          <a:xfrm>
            <a:off x="340076" y="105511"/>
            <a:ext cx="7279800" cy="691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2400"/>
              <a:buNone/>
            </a:pPr>
            <a:r>
              <a:rPr lang="en-US" dirty="0"/>
              <a:t>References</a:t>
            </a:r>
            <a:endParaRPr dirty="0"/>
          </a:p>
        </p:txBody>
      </p:sp>
      <p:sp>
        <p:nvSpPr>
          <p:cNvPr id="374" name="Google Shape;374;g2475eef749a_1_87"/>
          <p:cNvSpPr txBox="1">
            <a:spLocks noGrp="1"/>
          </p:cNvSpPr>
          <p:nvPr>
            <p:ph type="sldNum" idx="12"/>
          </p:nvPr>
        </p:nvSpPr>
        <p:spPr>
          <a:xfrm>
            <a:off x="197260" y="4854411"/>
            <a:ext cx="4017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US"/>
              <a:t>21</a:t>
            </a:fld>
            <a:endParaRPr/>
          </a:p>
        </p:txBody>
      </p:sp>
      <p:sp>
        <p:nvSpPr>
          <p:cNvPr id="375" name="Google Shape;375;g2475eef749a_1_87"/>
          <p:cNvSpPr txBox="1"/>
          <p:nvPr/>
        </p:nvSpPr>
        <p:spPr>
          <a:xfrm>
            <a:off x="271125" y="948950"/>
            <a:ext cx="8644200" cy="3905400"/>
          </a:xfrm>
          <a:prstGeom prst="rect">
            <a:avLst/>
          </a:prstGeom>
          <a:noFill/>
          <a:ln>
            <a:noFill/>
          </a:ln>
        </p:spPr>
        <p:txBody>
          <a:bodyPr spcFirstLastPara="1" wrap="square" lIns="91425" tIns="91425" rIns="91425" bIns="91425" anchor="t" anchorCtr="0">
            <a:noAutofit/>
          </a:bodyPr>
          <a:lstStyle/>
          <a:p>
            <a:pPr marL="456565" lvl="0" indent="-456565" algn="l" rtl="0">
              <a:lnSpc>
                <a:spcPct val="100000"/>
              </a:lnSpc>
              <a:spcBef>
                <a:spcPts val="0"/>
              </a:spcBef>
              <a:spcAft>
                <a:spcPts val="0"/>
              </a:spcAft>
              <a:buNone/>
            </a:pPr>
            <a:r>
              <a:rPr lang="en-US" sz="1100" dirty="0">
                <a:solidFill>
                  <a:schemeClr val="dk2"/>
                </a:solidFill>
              </a:rPr>
              <a:t>[1] </a:t>
            </a:r>
            <a:r>
              <a:rPr lang="en-US" sz="1100" i="1" dirty="0">
                <a:solidFill>
                  <a:schemeClr val="dk2"/>
                </a:solidFill>
              </a:rPr>
              <a:t>HH/MH 65 dolphin - US coast guard / USCG aircraft - A-T products</a:t>
            </a:r>
            <a:r>
              <a:rPr lang="en-US" sz="1100" dirty="0">
                <a:solidFill>
                  <a:schemeClr val="dk2"/>
                </a:solidFill>
              </a:rPr>
              <a:t>. (n.d.). US Military Art. Retrieved October 12, 2023, from </a:t>
            </a:r>
            <a:r>
              <a:rPr lang="en-US" sz="1100" u="sng" dirty="0">
                <a:solidFill>
                  <a:schemeClr val="accent1"/>
                </a:solidFill>
                <a:hlinkClick r:id="rId3">
                  <a:extLst>
                    <a:ext uri="{A12FA001-AC4F-418D-AE19-62706E023703}">
                      <ahyp:hlinkClr xmlns:ahyp="http://schemas.microsoft.com/office/drawing/2018/hyperlinkcolor" val="tx"/>
                    </a:ext>
                  </a:extLst>
                </a:hlinkClick>
              </a:rPr>
              <a:t>https://www.usmilitaryart.com/USCG+Aircraft-69/HHMH+65+Dolphin-807</a:t>
            </a:r>
            <a:endParaRPr sz="1100" dirty="0">
              <a:solidFill>
                <a:schemeClr val="dk2"/>
              </a:solidFill>
            </a:endParaRPr>
          </a:p>
          <a:p>
            <a:pPr marL="456565" lvl="0" indent="-456565" algn="l" rtl="0">
              <a:lnSpc>
                <a:spcPct val="100000"/>
              </a:lnSpc>
              <a:spcBef>
                <a:spcPts val="800"/>
              </a:spcBef>
              <a:spcAft>
                <a:spcPts val="0"/>
              </a:spcAft>
              <a:buNone/>
            </a:pPr>
            <a:r>
              <a:rPr lang="en-US" sz="1100" dirty="0">
                <a:solidFill>
                  <a:schemeClr val="dk2"/>
                </a:solidFill>
              </a:rPr>
              <a:t>[2] Murray, K. (2021, November 15). </a:t>
            </a:r>
            <a:r>
              <a:rPr lang="en-US" sz="1100" i="1" dirty="0">
                <a:solidFill>
                  <a:schemeClr val="dk2"/>
                </a:solidFill>
              </a:rPr>
              <a:t>Coast Guard drones can see underwater and inside vessels during response to hurricanes and extreme weather events</a:t>
            </a:r>
            <a:r>
              <a:rPr lang="en-US" sz="1100" dirty="0">
                <a:solidFill>
                  <a:schemeClr val="dk2"/>
                </a:solidFill>
              </a:rPr>
              <a:t>. United States Coast Guard. Retrieved September 30, 2023, from </a:t>
            </a:r>
            <a:r>
              <a:rPr lang="en-US" sz="1100" u="sng" dirty="0">
                <a:solidFill>
                  <a:schemeClr val="hlink"/>
                </a:solidFill>
                <a:hlinkClick r:id="rId4"/>
              </a:rPr>
              <a:t>https://www.mycg.uscg.mil/News/Article/2841972/coast-guard-drones-can-see-underwater-and-inside-vessels-during-response-to-hur/</a:t>
            </a:r>
            <a:endParaRPr sz="1100" dirty="0">
              <a:solidFill>
                <a:schemeClr val="dk2"/>
              </a:solidFill>
            </a:endParaRPr>
          </a:p>
          <a:p>
            <a:pPr marL="456565" lvl="0" indent="-456565" algn="l" rtl="0">
              <a:lnSpc>
                <a:spcPct val="100000"/>
              </a:lnSpc>
              <a:spcBef>
                <a:spcPts val="800"/>
              </a:spcBef>
              <a:spcAft>
                <a:spcPts val="0"/>
              </a:spcAft>
              <a:buClr>
                <a:schemeClr val="dk2"/>
              </a:buClr>
              <a:buSzPts val="1100"/>
              <a:buFont typeface="Arial"/>
              <a:buNone/>
            </a:pPr>
            <a:r>
              <a:rPr lang="en-US" sz="1100" dirty="0">
                <a:solidFill>
                  <a:schemeClr val="dk2"/>
                </a:solidFill>
              </a:rPr>
              <a:t>[3] Office of Program Analysis and Evaluation (CG-PAE). (2023, January 26). </a:t>
            </a:r>
            <a:r>
              <a:rPr lang="en-US" sz="1100" i="1" dirty="0">
                <a:solidFill>
                  <a:schemeClr val="dk2"/>
                </a:solidFill>
              </a:rPr>
              <a:t>U.S. Coast Guard: FY2022 performance report</a:t>
            </a:r>
            <a:r>
              <a:rPr lang="en-US" sz="1100" dirty="0">
                <a:solidFill>
                  <a:schemeClr val="dk2"/>
                </a:solidFill>
              </a:rPr>
              <a:t>. ArcGIS </a:t>
            </a:r>
            <a:r>
              <a:rPr lang="en-US" sz="1100" dirty="0" err="1">
                <a:solidFill>
                  <a:schemeClr val="dk2"/>
                </a:solidFill>
              </a:rPr>
              <a:t>StoryMaps</a:t>
            </a:r>
            <a:r>
              <a:rPr lang="en-US" sz="1100" dirty="0">
                <a:solidFill>
                  <a:schemeClr val="dk2"/>
                </a:solidFill>
              </a:rPr>
              <a:t>. Retrieved September 29, 2023, from </a:t>
            </a:r>
            <a:r>
              <a:rPr lang="en-US" sz="1100" u="sng" dirty="0">
                <a:solidFill>
                  <a:schemeClr val="hlink"/>
                </a:solidFill>
                <a:hlinkClick r:id="rId5"/>
              </a:rPr>
              <a:t>https://storymaps.arcgis.com/stories/2834ff7be6874a94accf430b1c11a178</a:t>
            </a:r>
            <a:endParaRPr sz="1100" dirty="0">
              <a:solidFill>
                <a:schemeClr val="dk2"/>
              </a:solidFill>
            </a:endParaRPr>
          </a:p>
          <a:p>
            <a:pPr marL="457200" lvl="0" indent="-457200" algn="l" rtl="0">
              <a:lnSpc>
                <a:spcPct val="100000"/>
              </a:lnSpc>
              <a:spcBef>
                <a:spcPts val="800"/>
              </a:spcBef>
              <a:spcAft>
                <a:spcPts val="0"/>
              </a:spcAft>
              <a:buClr>
                <a:schemeClr val="dk2"/>
              </a:buClr>
              <a:buSzPts val="1100"/>
              <a:buFont typeface="Arial"/>
              <a:buNone/>
            </a:pPr>
            <a:r>
              <a:rPr lang="en-US" sz="1100" dirty="0">
                <a:solidFill>
                  <a:schemeClr val="dk2"/>
                </a:solidFill>
              </a:rPr>
              <a:t>[4] </a:t>
            </a:r>
            <a:r>
              <a:rPr lang="en-US" sz="1100" dirty="0" err="1">
                <a:solidFill>
                  <a:schemeClr val="dk2"/>
                </a:solidFill>
              </a:rPr>
              <a:t>Tegler</a:t>
            </a:r>
            <a:r>
              <a:rPr lang="en-US" sz="1100" dirty="0">
                <a:solidFill>
                  <a:schemeClr val="dk2"/>
                </a:solidFill>
              </a:rPr>
              <a:t>, E. (n.d.). Maritime 9-1-1 | Defense Media Network. Defense Media Network. Retrieved October 10, 2023 from </a:t>
            </a:r>
            <a:r>
              <a:rPr lang="en-US" sz="1000" u="sng" dirty="0">
                <a:solidFill>
                  <a:schemeClr val="hlink"/>
                </a:solidFill>
                <a:hlinkClick r:id="rId6"/>
              </a:rPr>
              <a:t>https://www.defensemedianetwork.com/stories/maritime-9-1-1/</a:t>
            </a:r>
            <a:endParaRPr sz="1100" dirty="0">
              <a:solidFill>
                <a:schemeClr val="dk2"/>
              </a:solidFill>
            </a:endParaRPr>
          </a:p>
          <a:p>
            <a:pPr marL="0" lvl="0" indent="0" algn="l" rtl="0">
              <a:lnSpc>
                <a:spcPct val="100000"/>
              </a:lnSpc>
              <a:spcBef>
                <a:spcPts val="0"/>
              </a:spcBef>
              <a:spcAft>
                <a:spcPts val="0"/>
              </a:spcAft>
              <a:buNone/>
            </a:pPr>
            <a:endParaRPr sz="1100" dirty="0">
              <a:solidFill>
                <a:schemeClr val="dk2"/>
              </a:solidFill>
            </a:endParaRPr>
          </a:p>
          <a:p>
            <a:pPr marL="456565" lvl="0" indent="-456565" algn="l" rtl="0">
              <a:lnSpc>
                <a:spcPct val="100000"/>
              </a:lnSpc>
              <a:spcBef>
                <a:spcPts val="0"/>
              </a:spcBef>
              <a:spcAft>
                <a:spcPts val="0"/>
              </a:spcAft>
              <a:buNone/>
            </a:pPr>
            <a:r>
              <a:rPr lang="en-US" sz="1100" dirty="0">
                <a:solidFill>
                  <a:schemeClr val="dk2"/>
                </a:solidFill>
              </a:rPr>
              <a:t>[5] United States Coast Guard (USCG), U.S. Coast Guard Addendum to the National Search and Rescue Supplement (NSS) to the International Aeronautical and Maritime Search and Rescue Manual (IAMSAR), Appendix H. Accessed 7 Sep 2023. </a:t>
            </a:r>
            <a:endParaRPr sz="1100" dirty="0">
              <a:solidFill>
                <a:schemeClr val="dk2"/>
              </a:solidFill>
            </a:endParaRPr>
          </a:p>
          <a:p>
            <a:pPr marL="456565" lvl="0" indent="-456565" algn="l" rtl="0">
              <a:lnSpc>
                <a:spcPct val="100000"/>
              </a:lnSpc>
              <a:spcBef>
                <a:spcPts val="0"/>
              </a:spcBef>
              <a:spcAft>
                <a:spcPts val="0"/>
              </a:spcAft>
              <a:buClr>
                <a:schemeClr val="dk2"/>
              </a:buClr>
              <a:buSzPts val="1100"/>
              <a:buFont typeface="Arial"/>
              <a:buNone/>
            </a:pPr>
            <a:endParaRPr sz="1100" dirty="0">
              <a:solidFill>
                <a:schemeClr val="dk2"/>
              </a:solidFill>
            </a:endParaRPr>
          </a:p>
          <a:p>
            <a:pPr marL="456565" lvl="0" indent="-456565" algn="l" rtl="0">
              <a:lnSpc>
                <a:spcPct val="100000"/>
              </a:lnSpc>
              <a:spcBef>
                <a:spcPts val="0"/>
              </a:spcBef>
              <a:spcAft>
                <a:spcPts val="0"/>
              </a:spcAft>
              <a:buNone/>
            </a:pPr>
            <a:r>
              <a:rPr lang="en-US" sz="1100" dirty="0">
                <a:solidFill>
                  <a:schemeClr val="dk2"/>
                </a:solidFill>
              </a:rPr>
              <a:t>[6] United States Coast Guard, n.d. MH-65 Short Range Recovery Helicopter. Retrieved 18 Sep 2023 from </a:t>
            </a:r>
            <a:r>
              <a:rPr lang="en-US" sz="1100" u="sng" dirty="0">
                <a:solidFill>
                  <a:schemeClr val="hlink"/>
                </a:solidFill>
                <a:hlinkClick r:id="rId7"/>
              </a:rPr>
              <a:t>https://www.dcms.uscg.mil/Our-Organization/Assistant-Commandant-for-Acquisitions-CG-9/Programs/Air-Programs/SRR-MH-65</a:t>
            </a:r>
            <a:endParaRPr sz="1100" dirty="0">
              <a:solidFill>
                <a:schemeClr val="dk2"/>
              </a:solidFill>
              <a:latin typeface="Times New Roman"/>
              <a:ea typeface="Times New Roman"/>
              <a:cs typeface="Times New Roman"/>
              <a:sym typeface="Times New Roman"/>
            </a:endParaRPr>
          </a:p>
          <a:p>
            <a:pPr marL="456565" lvl="0" indent="-456565" algn="l" rtl="0">
              <a:lnSpc>
                <a:spcPct val="100000"/>
              </a:lnSpc>
              <a:spcBef>
                <a:spcPts val="0"/>
              </a:spcBef>
              <a:spcAft>
                <a:spcPts val="0"/>
              </a:spcAft>
              <a:buNone/>
            </a:pPr>
            <a:endParaRPr sz="1100" dirty="0">
              <a:solidFill>
                <a:schemeClr val="dk2"/>
              </a:solidFill>
              <a:latin typeface="Times New Roman"/>
              <a:ea typeface="Times New Roman"/>
              <a:cs typeface="Times New Roman"/>
              <a:sym typeface="Times New Roman"/>
            </a:endParaRPr>
          </a:p>
          <a:p>
            <a:pPr marL="456565" lvl="0" indent="-456565" algn="l" rtl="0">
              <a:lnSpc>
                <a:spcPct val="100000"/>
              </a:lnSpc>
              <a:spcBef>
                <a:spcPts val="0"/>
              </a:spcBef>
              <a:spcAft>
                <a:spcPts val="0"/>
              </a:spcAft>
              <a:buNone/>
            </a:pPr>
            <a:r>
              <a:rPr lang="en-US" sz="1100" dirty="0">
                <a:solidFill>
                  <a:schemeClr val="bg2"/>
                </a:solidFill>
              </a:rPr>
              <a:t>[7] Wikipedia contributors. (2008, November 18). </a:t>
            </a:r>
            <a:r>
              <a:rPr lang="en-US" sz="1100" i="1" dirty="0" err="1">
                <a:solidFill>
                  <a:schemeClr val="bg2"/>
                </a:solidFill>
              </a:rPr>
              <a:t>File:CMF</a:t>
            </a:r>
            <a:r>
              <a:rPr lang="en-US" sz="1100" i="1" dirty="0">
                <a:solidFill>
                  <a:schemeClr val="bg2"/>
                </a:solidFill>
              </a:rPr>
              <a:t> </a:t>
            </a:r>
            <a:r>
              <a:rPr lang="en-US" sz="1100" i="1" dirty="0" err="1">
                <a:solidFill>
                  <a:schemeClr val="bg2"/>
                </a:solidFill>
              </a:rPr>
              <a:t>SearchPlan</a:t>
            </a:r>
            <a:r>
              <a:rPr lang="en-US" sz="1100" i="1" dirty="0">
                <a:solidFill>
                  <a:schemeClr val="bg2"/>
                </a:solidFill>
              </a:rPr>
              <a:t> on </a:t>
            </a:r>
            <a:r>
              <a:rPr lang="en-US" sz="1100" i="1" dirty="0" err="1">
                <a:solidFill>
                  <a:schemeClr val="bg2"/>
                </a:solidFill>
              </a:rPr>
              <a:t>Chart.JPG</a:t>
            </a:r>
            <a:r>
              <a:rPr lang="en-US" sz="1100" dirty="0">
                <a:solidFill>
                  <a:schemeClr val="bg2"/>
                </a:solidFill>
              </a:rPr>
              <a:t>. Wikipedia. </a:t>
            </a:r>
            <a:r>
              <a:rPr lang="en-US" sz="1100" u="sng" dirty="0">
                <a:solidFill>
                  <a:schemeClr val="hlink"/>
                </a:solidFill>
                <a:hlinkClick r:id="rId8"/>
              </a:rPr>
              <a:t>https://en.wikipedia.org/wiki/File:CMF_SearchPlan_on_Chart.JPG</a:t>
            </a:r>
            <a:endParaRPr sz="1100" dirty="0">
              <a:solidFill>
                <a:srgbClr val="05103E"/>
              </a:solidFill>
            </a:endParaRPr>
          </a:p>
          <a:p>
            <a:pPr marL="456565" lvl="0" indent="-456565" algn="l" rtl="0">
              <a:lnSpc>
                <a:spcPct val="100000"/>
              </a:lnSpc>
              <a:spcBef>
                <a:spcPts val="0"/>
              </a:spcBef>
              <a:spcAft>
                <a:spcPts val="0"/>
              </a:spcAft>
              <a:buNone/>
            </a:pPr>
            <a:endParaRPr sz="1100" dirty="0">
              <a:solidFill>
                <a:srgbClr val="05103E"/>
              </a:solidFill>
            </a:endParaRPr>
          </a:p>
          <a:p>
            <a:pPr marL="0" marR="0" lvl="0" indent="457200" algn="l" rtl="0">
              <a:lnSpc>
                <a:spcPct val="100000"/>
              </a:lnSpc>
              <a:spcBef>
                <a:spcPts val="0"/>
              </a:spcBef>
              <a:spcAft>
                <a:spcPts val="0"/>
              </a:spcAft>
              <a:buClr>
                <a:srgbClr val="000000"/>
              </a:buClr>
              <a:buSzPts val="1200"/>
              <a:buFont typeface="Arial"/>
              <a:buNone/>
            </a:pPr>
            <a:endParaRPr sz="1100" u="sng" dirty="0">
              <a:solidFill>
                <a:schemeClr val="dk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g27534ef94f1_0_6"/>
          <p:cNvSpPr txBox="1">
            <a:spLocks noGrp="1"/>
          </p:cNvSpPr>
          <p:nvPr>
            <p:ph type="sldNum" idx="12"/>
          </p:nvPr>
        </p:nvSpPr>
        <p:spPr>
          <a:xfrm>
            <a:off x="197260" y="4854411"/>
            <a:ext cx="4017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US"/>
              <a:t>22</a:t>
            </a:fld>
            <a:endParaRPr/>
          </a:p>
        </p:txBody>
      </p:sp>
      <p:sp>
        <p:nvSpPr>
          <p:cNvPr id="382" name="Google Shape;382;g27534ef94f1_0_6"/>
          <p:cNvSpPr txBox="1">
            <a:spLocks noGrp="1"/>
          </p:cNvSpPr>
          <p:nvPr>
            <p:ph type="body" idx="1"/>
          </p:nvPr>
        </p:nvSpPr>
        <p:spPr>
          <a:xfrm>
            <a:off x="404605" y="1703543"/>
            <a:ext cx="6798000" cy="1736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200"/>
              </a:spcBef>
              <a:spcAft>
                <a:spcPts val="0"/>
              </a:spcAft>
              <a:buSzPts val="3200"/>
              <a:buNone/>
            </a:pPr>
            <a:r>
              <a:rPr lang="en-US">
                <a:solidFill>
                  <a:schemeClr val="dk1"/>
                </a:solidFill>
              </a:rPr>
              <a:t>Q&amp;A</a:t>
            </a:r>
            <a:endParaRPr>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27788809ae4_0_525"/>
          <p:cNvSpPr txBox="1">
            <a:spLocks noGrp="1"/>
          </p:cNvSpPr>
          <p:nvPr>
            <p:ph type="title"/>
          </p:nvPr>
        </p:nvSpPr>
        <p:spPr>
          <a:xfrm>
            <a:off x="340076" y="105511"/>
            <a:ext cx="7279800" cy="691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2400"/>
              <a:buNone/>
            </a:pPr>
            <a:r>
              <a:rPr lang="en-US" dirty="0"/>
              <a:t>The Fantastic Five</a:t>
            </a:r>
            <a:endParaRPr dirty="0"/>
          </a:p>
        </p:txBody>
      </p:sp>
      <p:sp>
        <p:nvSpPr>
          <p:cNvPr id="140" name="Google Shape;140;g27788809ae4_0_525"/>
          <p:cNvSpPr txBox="1">
            <a:spLocks noGrp="1"/>
          </p:cNvSpPr>
          <p:nvPr>
            <p:ph type="sldNum" idx="12"/>
          </p:nvPr>
        </p:nvSpPr>
        <p:spPr>
          <a:xfrm>
            <a:off x="197260" y="4854411"/>
            <a:ext cx="4017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US"/>
              <a:t>3</a:t>
            </a:fld>
            <a:endParaRPr/>
          </a:p>
        </p:txBody>
      </p:sp>
      <p:sp>
        <p:nvSpPr>
          <p:cNvPr id="141" name="Google Shape;141;g27788809ae4_0_525"/>
          <p:cNvSpPr txBox="1"/>
          <p:nvPr/>
        </p:nvSpPr>
        <p:spPr>
          <a:xfrm>
            <a:off x="470100" y="1025300"/>
            <a:ext cx="8203800" cy="3918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Arial"/>
                <a:ea typeface="Arial"/>
                <a:cs typeface="Arial"/>
                <a:sym typeface="Arial"/>
              </a:rPr>
              <a:t>Rocio Rivera</a:t>
            </a:r>
            <a:r>
              <a:rPr lang="en-US" sz="1400" b="0" i="0" u="none" strike="noStrike" cap="none" dirty="0">
                <a:solidFill>
                  <a:srgbClr val="000000"/>
                </a:solidFill>
                <a:latin typeface="Arial"/>
                <a:ea typeface="Arial"/>
                <a:cs typeface="Arial"/>
                <a:sym typeface="Arial"/>
              </a:rPr>
              <a:t> has a B.S. degree in Business Management with a focus in Human Resources from Regent University in Virginia Beach, VA. She is currently an Integration and Test IPT Project Manager at Northrop Grumman. She lives in Temecula, California.</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Arial"/>
                <a:ea typeface="Arial"/>
                <a:cs typeface="Arial"/>
                <a:sym typeface="Arial"/>
              </a:rPr>
              <a:t>Gloria Rorie</a:t>
            </a:r>
            <a:r>
              <a:rPr lang="en-US" sz="1400" b="0" i="0" u="none" strike="noStrike" cap="none" dirty="0">
                <a:solidFill>
                  <a:srgbClr val="000000"/>
                </a:solidFill>
                <a:latin typeface="Arial"/>
                <a:ea typeface="Arial"/>
                <a:cs typeface="Arial"/>
                <a:sym typeface="Arial"/>
              </a:rPr>
              <a:t> has a B.S. degree in Electrical and Computer Engineering. She is currently employed as a System Architect at NAVWAR San Diego. She lives in San Diego, California.</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100"/>
              <a:buFont typeface="Arial"/>
              <a:buNone/>
            </a:pPr>
            <a:r>
              <a:rPr lang="en-US" sz="1400" b="1" i="0" u="none" strike="noStrike" cap="none" dirty="0">
                <a:solidFill>
                  <a:schemeClr val="dk2"/>
                </a:solidFill>
                <a:latin typeface="Arial"/>
                <a:ea typeface="Arial"/>
                <a:cs typeface="Arial"/>
                <a:sym typeface="Arial"/>
              </a:rPr>
              <a:t>Joanne Ro</a:t>
            </a:r>
            <a:r>
              <a:rPr lang="en-US" sz="1400" b="0" i="0" u="none" strike="noStrike" cap="none" dirty="0">
                <a:solidFill>
                  <a:schemeClr val="dk2"/>
                </a:solidFill>
                <a:latin typeface="Arial"/>
                <a:ea typeface="Arial"/>
                <a:cs typeface="Arial"/>
                <a:sym typeface="Arial"/>
              </a:rPr>
              <a:t> has a B.S. degree in International Business from California State University, Long Beach. She is currently employed as a Configuration Analyst at Northrop Grumman. She lives in Long Beach, California.</a:t>
            </a:r>
            <a:endParaRPr sz="1400" b="0" i="0" u="none" strike="noStrike" cap="none" dirty="0">
              <a:solidFill>
                <a:schemeClr val="dk2"/>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100"/>
              <a:buFont typeface="Arial"/>
              <a:buNone/>
            </a:pPr>
            <a:endParaRPr sz="1400" b="0" i="0" u="none" strike="noStrike" cap="none" dirty="0">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Arial"/>
                <a:ea typeface="Arial"/>
                <a:cs typeface="Arial"/>
                <a:sym typeface="Arial"/>
              </a:rPr>
              <a:t>Koffi Yegbe</a:t>
            </a:r>
            <a:r>
              <a:rPr lang="en-US" sz="1400" b="0" i="0" u="none" strike="noStrike" cap="none" dirty="0">
                <a:solidFill>
                  <a:srgbClr val="000000"/>
                </a:solidFill>
                <a:latin typeface="Arial"/>
                <a:ea typeface="Arial"/>
                <a:cs typeface="Arial"/>
                <a:sym typeface="Arial"/>
              </a:rPr>
              <a:t> has a B.S. degree in Construction Engineering Technology from National University. He is currently a U.S. Navy Sailor. He lives in Chesapeake, V</a:t>
            </a:r>
            <a:r>
              <a:rPr lang="en-US" dirty="0"/>
              <a:t>irginia</a:t>
            </a:r>
            <a:r>
              <a:rPr lang="en-US" sz="14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Arial"/>
                <a:ea typeface="Arial"/>
                <a:cs typeface="Arial"/>
                <a:sym typeface="Arial"/>
              </a:rPr>
              <a:t>Javier Delgado-Garcia </a:t>
            </a:r>
            <a:r>
              <a:rPr lang="en-US" sz="1400" b="0" i="0" u="none" strike="noStrike" cap="none" dirty="0">
                <a:solidFill>
                  <a:srgbClr val="000000"/>
                </a:solidFill>
                <a:latin typeface="Arial"/>
                <a:ea typeface="Arial"/>
                <a:cs typeface="Arial"/>
                <a:sym typeface="Arial"/>
              </a:rPr>
              <a:t>has a B.S. degree in Mechanical Engineering from Instituto Tecnologico Nacional de Mexico. He is currently employed by Pfizer in San Diego as the Lead of Energy and Sustainability team for Region 3 in North America as well as the SME on HVAC systems.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4"/>
          <p:cNvSpPr txBox="1">
            <a:spLocks noGrp="1"/>
          </p:cNvSpPr>
          <p:nvPr>
            <p:ph type="title"/>
          </p:nvPr>
        </p:nvSpPr>
        <p:spPr>
          <a:xfrm>
            <a:off x="340076" y="105511"/>
            <a:ext cx="7279800" cy="691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269A"/>
              </a:buClr>
              <a:buSzPts val="2400"/>
              <a:buFont typeface="Arial"/>
              <a:buNone/>
            </a:pPr>
            <a:r>
              <a:rPr lang="en-US"/>
              <a:t>SMART+ Objective</a:t>
            </a:r>
            <a:endParaRPr/>
          </a:p>
        </p:txBody>
      </p:sp>
      <p:sp>
        <p:nvSpPr>
          <p:cNvPr id="147" name="Google Shape;147;p4"/>
          <p:cNvSpPr txBox="1">
            <a:spLocks noGrp="1"/>
          </p:cNvSpPr>
          <p:nvPr>
            <p:ph type="sldNum" idx="12"/>
          </p:nvPr>
        </p:nvSpPr>
        <p:spPr>
          <a:xfrm>
            <a:off x="197260" y="4854411"/>
            <a:ext cx="401830"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fld id="{00000000-1234-1234-1234-123412341234}" type="slidenum">
              <a:rPr lang="en-US"/>
              <a:t>4</a:t>
            </a:fld>
            <a:endParaRPr/>
          </a:p>
        </p:txBody>
      </p:sp>
      <p:sp>
        <p:nvSpPr>
          <p:cNvPr id="148" name="Google Shape;148;p4"/>
          <p:cNvSpPr/>
          <p:nvPr/>
        </p:nvSpPr>
        <p:spPr>
          <a:xfrm>
            <a:off x="479625" y="945600"/>
            <a:ext cx="8213400" cy="573600"/>
          </a:xfrm>
          <a:prstGeom prst="roundRect">
            <a:avLst>
              <a:gd name="adj" fmla="val 16667"/>
            </a:avLst>
          </a:prstGeom>
          <a:solidFill>
            <a:srgbClr val="C9DAF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Key Question:</a:t>
            </a:r>
            <a:r>
              <a:rPr lang="en-US" sz="1200" b="0" i="0" u="none" strike="noStrike" cap="none">
                <a:solidFill>
                  <a:srgbClr val="000000"/>
                </a:solidFill>
                <a:latin typeface="Arial"/>
                <a:ea typeface="Arial"/>
                <a:cs typeface="Arial"/>
                <a:sym typeface="Arial"/>
              </a:rPr>
              <a:t> Could the integration of Armada's long-range, gas-powered drone into SAR operations contribute to a 10% enhancement in search effectiveness?</a:t>
            </a:r>
            <a:endParaRPr sz="1200" b="1" i="0" u="none" strike="noStrike" cap="none">
              <a:solidFill>
                <a:srgbClr val="000000"/>
              </a:solidFill>
              <a:latin typeface="Arial"/>
              <a:ea typeface="Arial"/>
              <a:cs typeface="Arial"/>
              <a:sym typeface="Arial"/>
            </a:endParaRPr>
          </a:p>
        </p:txBody>
      </p:sp>
      <p:sp>
        <p:nvSpPr>
          <p:cNvPr id="149" name="Google Shape;149;p4"/>
          <p:cNvSpPr/>
          <p:nvPr/>
        </p:nvSpPr>
        <p:spPr>
          <a:xfrm>
            <a:off x="1315925" y="1668100"/>
            <a:ext cx="1845600" cy="1787700"/>
          </a:xfrm>
          <a:prstGeom prst="roundRect">
            <a:avLst>
              <a:gd name="adj" fmla="val 16667"/>
            </a:avLst>
          </a:prstGeom>
          <a:solidFill>
            <a:schemeClr val="lt2"/>
          </a:solidFill>
          <a:ln>
            <a:noFill/>
          </a:ln>
          <a:effectLst>
            <a:outerShdw blurRad="57150" dist="38100" dir="3120000" algn="bl" rotWithShape="0">
              <a:srgbClr val="000000">
                <a:alpha val="49019"/>
              </a:srgbClr>
            </a:outerShdw>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dirty="0">
                <a:solidFill>
                  <a:srgbClr val="000000"/>
                </a:solidFill>
                <a:latin typeface="Arial"/>
                <a:ea typeface="Arial"/>
                <a:cs typeface="Arial"/>
                <a:sym typeface="Arial"/>
              </a:rPr>
              <a:t>Current State</a:t>
            </a:r>
            <a:endParaRPr sz="12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7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00"/>
              <a:buFont typeface="Arial"/>
              <a:buNone/>
            </a:pPr>
            <a:r>
              <a:rPr lang="en-US" sz="1100" b="0" i="0" u="none" strike="noStrike" cap="none" dirty="0">
                <a:solidFill>
                  <a:schemeClr val="dk2"/>
                </a:solidFill>
                <a:latin typeface="Arial"/>
                <a:ea typeface="Arial"/>
                <a:cs typeface="Arial"/>
                <a:sym typeface="Arial"/>
              </a:rPr>
              <a:t>Assumes current benchmark of 100% in</a:t>
            </a:r>
            <a:endParaRPr sz="1100" b="0" i="0" u="none" strike="noStrike" cap="none" dirty="0">
              <a:solidFill>
                <a:schemeClr val="dk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dirty="0">
                <a:solidFill>
                  <a:srgbClr val="000000"/>
                </a:solidFill>
                <a:latin typeface="Arial"/>
                <a:ea typeface="Arial"/>
                <a:cs typeface="Arial"/>
                <a:sym typeface="Arial"/>
              </a:rPr>
              <a:t>Search Effectiveness</a:t>
            </a:r>
            <a:endParaRPr sz="11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00"/>
              <a:buFont typeface="Arial"/>
              <a:buNone/>
            </a:pPr>
            <a:r>
              <a:rPr lang="en-US" sz="1100" b="0" i="0" u="none" strike="noStrike" cap="none" dirty="0">
                <a:solidFill>
                  <a:srgbClr val="000000"/>
                </a:solidFill>
                <a:latin typeface="Arial"/>
                <a:ea typeface="Arial"/>
                <a:cs typeface="Arial"/>
                <a:sym typeface="Arial"/>
              </a:rPr>
              <a:t>in the</a:t>
            </a:r>
            <a:endParaRPr sz="11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dirty="0">
                <a:solidFill>
                  <a:srgbClr val="000000"/>
                </a:solidFill>
                <a:latin typeface="Arial"/>
                <a:ea typeface="Arial"/>
                <a:cs typeface="Arial"/>
                <a:sym typeface="Arial"/>
              </a:rPr>
              <a:t>US Coast Guard</a:t>
            </a:r>
            <a:endParaRPr sz="1100" b="0" i="0" u="none" strike="noStrike" cap="none" dirty="0">
              <a:solidFill>
                <a:srgbClr val="000000"/>
              </a:solidFill>
              <a:latin typeface="Arial"/>
              <a:ea typeface="Arial"/>
              <a:cs typeface="Arial"/>
              <a:sym typeface="Arial"/>
            </a:endParaRPr>
          </a:p>
        </p:txBody>
      </p:sp>
      <p:sp>
        <p:nvSpPr>
          <p:cNvPr id="150" name="Google Shape;150;p4"/>
          <p:cNvSpPr/>
          <p:nvPr/>
        </p:nvSpPr>
        <p:spPr>
          <a:xfrm>
            <a:off x="3663525" y="1668100"/>
            <a:ext cx="1845600" cy="1787700"/>
          </a:xfrm>
          <a:prstGeom prst="roundRect">
            <a:avLst>
              <a:gd name="adj" fmla="val 16667"/>
            </a:avLst>
          </a:prstGeom>
          <a:solidFill>
            <a:schemeClr val="lt2"/>
          </a:solidFill>
          <a:ln>
            <a:noFill/>
          </a:ln>
          <a:effectLst>
            <a:outerShdw blurRad="57150" dist="47625" dir="3300000" algn="bl" rotWithShape="0">
              <a:srgbClr val="000000">
                <a:alpha val="49019"/>
              </a:srgbClr>
            </a:outerShdw>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Proposed Solution</a:t>
            </a:r>
            <a:endParaRPr sz="1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Implementation of Armada’s long-range gas-powered drone in the search portion of SAR missions</a:t>
            </a:r>
            <a:endParaRPr sz="1100" b="0" i="0" u="none" strike="noStrike" cap="none">
              <a:solidFill>
                <a:srgbClr val="000000"/>
              </a:solidFill>
              <a:latin typeface="Arial"/>
              <a:ea typeface="Arial"/>
              <a:cs typeface="Arial"/>
              <a:sym typeface="Arial"/>
            </a:endParaRPr>
          </a:p>
        </p:txBody>
      </p:sp>
      <p:sp>
        <p:nvSpPr>
          <p:cNvPr id="151" name="Google Shape;151;p4"/>
          <p:cNvSpPr/>
          <p:nvPr/>
        </p:nvSpPr>
        <p:spPr>
          <a:xfrm>
            <a:off x="6011125" y="1668100"/>
            <a:ext cx="1845600" cy="1787700"/>
          </a:xfrm>
          <a:prstGeom prst="roundRect">
            <a:avLst>
              <a:gd name="adj" fmla="val 16667"/>
            </a:avLst>
          </a:prstGeom>
          <a:solidFill>
            <a:schemeClr val="lt2"/>
          </a:solidFill>
          <a:ln>
            <a:noFill/>
          </a:ln>
          <a:effectLst>
            <a:outerShdw blurRad="57150" dist="47625" dir="2940000" algn="bl" rotWithShape="0">
              <a:srgbClr val="000000">
                <a:alpha val="49019"/>
              </a:srgbClr>
            </a:outerShdw>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Future State</a:t>
            </a:r>
            <a:endParaRPr sz="1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+10% Increase</a:t>
            </a:r>
            <a:endParaRPr sz="12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in Search Effectiveness</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000" b="0" i="0" u="none" strike="noStrike" cap="none">
              <a:solidFill>
                <a:srgbClr val="000000"/>
              </a:solidFill>
              <a:latin typeface="Arial"/>
              <a:ea typeface="Arial"/>
              <a:cs typeface="Arial"/>
              <a:sym typeface="Arial"/>
            </a:endParaRPr>
          </a:p>
        </p:txBody>
      </p:sp>
      <p:sp>
        <p:nvSpPr>
          <p:cNvPr id="152" name="Google Shape;152;p4"/>
          <p:cNvSpPr/>
          <p:nvPr/>
        </p:nvSpPr>
        <p:spPr>
          <a:xfrm>
            <a:off x="3161525" y="2359150"/>
            <a:ext cx="489900" cy="469200"/>
          </a:xfrm>
          <a:prstGeom prst="mathPlus">
            <a:avLst>
              <a:gd name="adj1" fmla="val 23520"/>
            </a:avLst>
          </a:prstGeom>
          <a:solidFill>
            <a:schemeClr val="dk1"/>
          </a:solidFill>
          <a:ln>
            <a:noFill/>
          </a:ln>
          <a:effectLst>
            <a:outerShdw blurRad="57150" dist="28575" dir="2940000" algn="bl" rotWithShape="0">
              <a:srgbClr val="000000">
                <a:alpha val="49019"/>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4"/>
          <p:cNvSpPr/>
          <p:nvPr/>
        </p:nvSpPr>
        <p:spPr>
          <a:xfrm>
            <a:off x="5515175" y="2359150"/>
            <a:ext cx="489900" cy="469200"/>
          </a:xfrm>
          <a:prstGeom prst="mathEqual">
            <a:avLst>
              <a:gd name="adj1" fmla="val 23520"/>
              <a:gd name="adj2" fmla="val 11760"/>
            </a:avLst>
          </a:prstGeom>
          <a:solidFill>
            <a:schemeClr val="dk1"/>
          </a:solidFill>
          <a:ln>
            <a:noFill/>
          </a:ln>
          <a:effectLst>
            <a:outerShdw blurRad="57150" dist="28575" dir="3180000" algn="bl" rotWithShape="0">
              <a:srgbClr val="000000">
                <a:alpha val="49019"/>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154" name="Google Shape;154;p4"/>
          <p:cNvGraphicFramePr/>
          <p:nvPr/>
        </p:nvGraphicFramePr>
        <p:xfrm>
          <a:off x="672125" y="3721838"/>
          <a:ext cx="3959250" cy="1171525"/>
        </p:xfrm>
        <a:graphic>
          <a:graphicData uri="http://schemas.openxmlformats.org/drawingml/2006/table">
            <a:tbl>
              <a:tblPr>
                <a:noFill/>
                <a:tableStyleId>{E9BF4188-A45E-4120-8592-AD2DAB3CB473}</a:tableStyleId>
              </a:tblPr>
              <a:tblGrid>
                <a:gridCol w="1592025">
                  <a:extLst>
                    <a:ext uri="{9D8B030D-6E8A-4147-A177-3AD203B41FA5}">
                      <a16:colId xmlns:a16="http://schemas.microsoft.com/office/drawing/2014/main" val="20000"/>
                    </a:ext>
                  </a:extLst>
                </a:gridCol>
                <a:gridCol w="2367225">
                  <a:extLst>
                    <a:ext uri="{9D8B030D-6E8A-4147-A177-3AD203B41FA5}">
                      <a16:colId xmlns:a16="http://schemas.microsoft.com/office/drawing/2014/main" val="20001"/>
                    </a:ext>
                  </a:extLst>
                </a:gridCol>
              </a:tblGrid>
              <a:tr h="379075">
                <a:tc>
                  <a:txBody>
                    <a:bodyPr/>
                    <a:lstStyle/>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chemeClr val="dk2"/>
                          </a:solidFill>
                        </a:rPr>
                        <a:t>Dependent Variable</a:t>
                      </a:r>
                      <a:endParaRPr sz="1000" b="1" u="none" strike="noStrike" cap="none">
                        <a:solidFill>
                          <a:schemeClr val="dk2"/>
                        </a:solidFill>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t>Effectiveness of Search</a:t>
                      </a:r>
                      <a:endParaRPr sz="1000" u="none" strike="noStrike" cap="none"/>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752650">
                <a:tc>
                  <a:txBody>
                    <a:bodyPr/>
                    <a:lstStyle/>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chemeClr val="dk2"/>
                          </a:solidFill>
                        </a:rPr>
                        <a:t>Independent Variables</a:t>
                      </a:r>
                      <a:endParaRPr sz="1000" b="1" u="none" strike="noStrike" cap="none">
                        <a:solidFill>
                          <a:schemeClr val="dk2"/>
                        </a:solidFill>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t>Endurance</a:t>
                      </a:r>
                      <a:endParaRPr sz="1000" u="none" strike="noStrike" cap="none"/>
                    </a:p>
                    <a:p>
                      <a:pPr marL="0" marR="0" lvl="0" indent="0" algn="ctr" rtl="0">
                        <a:lnSpc>
                          <a:spcPct val="100000"/>
                        </a:lnSpc>
                        <a:spcBef>
                          <a:spcPts val="0"/>
                        </a:spcBef>
                        <a:spcAft>
                          <a:spcPts val="0"/>
                        </a:spcAft>
                        <a:buClr>
                          <a:srgbClr val="000000"/>
                        </a:buClr>
                        <a:buSzPts val="1000"/>
                        <a:buFont typeface="Arial"/>
                        <a:buNone/>
                      </a:pPr>
                      <a:r>
                        <a:rPr lang="en-US" sz="1000" u="none" strike="noStrike" cap="none"/>
                        <a:t>Swath Width</a:t>
                      </a:r>
                      <a:endParaRPr sz="1000" u="none" strike="noStrike" cap="none"/>
                    </a:p>
                    <a:p>
                      <a:pPr marL="0" marR="0" lvl="0" indent="0" algn="ctr" rtl="0">
                        <a:lnSpc>
                          <a:spcPct val="100000"/>
                        </a:lnSpc>
                        <a:spcBef>
                          <a:spcPts val="0"/>
                        </a:spcBef>
                        <a:spcAft>
                          <a:spcPts val="0"/>
                        </a:spcAft>
                        <a:buClr>
                          <a:srgbClr val="000000"/>
                        </a:buClr>
                        <a:buSzPts val="1000"/>
                        <a:buFont typeface="Arial"/>
                        <a:buNone/>
                      </a:pPr>
                      <a:r>
                        <a:rPr lang="en-US" sz="1000" u="none" strike="noStrike" cap="none"/>
                        <a:t>Speed</a:t>
                      </a:r>
                      <a:endParaRPr sz="1000" u="none" strike="noStrike" cap="none"/>
                    </a:p>
                    <a:p>
                      <a:pPr marL="0" marR="0" lvl="0" indent="0" algn="ctr" rtl="0">
                        <a:lnSpc>
                          <a:spcPct val="100000"/>
                        </a:lnSpc>
                        <a:spcBef>
                          <a:spcPts val="0"/>
                        </a:spcBef>
                        <a:spcAft>
                          <a:spcPts val="0"/>
                        </a:spcAft>
                        <a:buClr>
                          <a:srgbClr val="000000"/>
                        </a:buClr>
                        <a:buSzPts val="1000"/>
                        <a:buFont typeface="Arial"/>
                        <a:buNone/>
                      </a:pPr>
                      <a:r>
                        <a:rPr lang="en-US" sz="1000" u="none" strike="noStrike" cap="none"/>
                        <a:t>Readiness Time</a:t>
                      </a:r>
                      <a:endParaRPr sz="1000" u="none" strike="noStrike" cap="none"/>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55" name="Google Shape;155;p4"/>
          <p:cNvSpPr/>
          <p:nvPr/>
        </p:nvSpPr>
        <p:spPr>
          <a:xfrm>
            <a:off x="4985278" y="3604700"/>
            <a:ext cx="3818127" cy="1457515"/>
          </a:xfrm>
          <a:prstGeom prst="rect">
            <a:avLst/>
          </a:prstGeom>
        </p:spPr>
        <p:txBody>
          <a:bodyPr>
            <a:prstTxWarp prst="textPlain">
              <a:avLst/>
            </a:prstTxWarp>
          </a:bodyPr>
          <a:lstStyle/>
          <a:p>
            <a:pPr lvl="0" algn="ctr"/>
            <a:r>
              <a:rPr b="1" i="0">
                <a:ln>
                  <a:noFill/>
                </a:ln>
                <a:solidFill>
                  <a:srgbClr val="EFEFEF"/>
                </a:solidFill>
                <a:latin typeface="Arial Black"/>
              </a:rPr>
              <a:t>SMART+</a:t>
            </a:r>
          </a:p>
        </p:txBody>
      </p:sp>
      <p:sp>
        <p:nvSpPr>
          <p:cNvPr id="156" name="Google Shape;156;p4"/>
          <p:cNvSpPr txBox="1"/>
          <p:nvPr/>
        </p:nvSpPr>
        <p:spPr>
          <a:xfrm>
            <a:off x="5098350" y="3604700"/>
            <a:ext cx="3759900" cy="1523700"/>
          </a:xfrm>
          <a:prstGeom prst="rect">
            <a:avLst/>
          </a:prstGeom>
          <a:noFill/>
          <a:ln>
            <a:noFill/>
          </a:ln>
        </p:spPr>
        <p:txBody>
          <a:bodyPr spcFirstLastPara="1" wrap="square" lIns="91425" tIns="91425" rIns="91425" bIns="0" anchor="t" anchorCtr="0">
            <a:noAutofit/>
          </a:bodyPr>
          <a:lstStyle/>
          <a:p>
            <a:pPr marL="0" marR="0" lvl="0" indent="0" algn="l" rtl="0">
              <a:lnSpc>
                <a:spcPct val="110000"/>
              </a:lnSpc>
              <a:spcBef>
                <a:spcPts val="0"/>
              </a:spcBef>
              <a:spcAft>
                <a:spcPts val="0"/>
              </a:spcAft>
              <a:buClr>
                <a:srgbClr val="000000"/>
              </a:buClr>
              <a:buSzPts val="1100"/>
              <a:buFont typeface="Arial"/>
              <a:buNone/>
            </a:pPr>
            <a:r>
              <a:rPr lang="en-US" sz="1100" b="0" i="0" u="none" strike="noStrike" cap="none" dirty="0">
                <a:solidFill>
                  <a:schemeClr val="dk1"/>
                </a:solidFill>
                <a:latin typeface="Arial"/>
                <a:ea typeface="Arial"/>
                <a:cs typeface="Arial"/>
                <a:sym typeface="Arial"/>
              </a:rPr>
              <a:t>✓ Specific:</a:t>
            </a:r>
            <a:r>
              <a:rPr lang="en-US" sz="1100" b="0" i="0" u="none" strike="noStrike" cap="none" dirty="0">
                <a:solidFill>
                  <a:srgbClr val="000000"/>
                </a:solidFill>
                <a:latin typeface="Arial"/>
                <a:ea typeface="Arial"/>
                <a:cs typeface="Arial"/>
                <a:sym typeface="Arial"/>
              </a:rPr>
              <a:t> </a:t>
            </a:r>
            <a:r>
              <a:rPr lang="en-US" sz="1100" b="0" i="0" u="none" strike="noStrike" dirty="0">
                <a:solidFill>
                  <a:schemeClr val="bg2"/>
                </a:solidFill>
                <a:effectLst/>
                <a:latin typeface="+mj-lt"/>
              </a:rPr>
              <a:t>Improve the efficiency of search operations in the US Coast Guard SAR mission</a:t>
            </a:r>
          </a:p>
          <a:p>
            <a:pPr marL="0" marR="0" lvl="0" indent="0" algn="l" rtl="0">
              <a:lnSpc>
                <a:spcPct val="110000"/>
              </a:lnSpc>
              <a:spcBef>
                <a:spcPts val="0"/>
              </a:spcBef>
              <a:spcAft>
                <a:spcPts val="0"/>
              </a:spcAft>
              <a:buClr>
                <a:srgbClr val="000000"/>
              </a:buClr>
              <a:buSzPts val="1100"/>
              <a:buFont typeface="Arial"/>
              <a:buNone/>
            </a:pPr>
            <a:r>
              <a:rPr lang="en-US" sz="1100" b="0" i="0" u="none" strike="noStrike" cap="none" dirty="0">
                <a:solidFill>
                  <a:schemeClr val="dk1"/>
                </a:solidFill>
                <a:latin typeface="Arial"/>
                <a:ea typeface="Arial"/>
                <a:cs typeface="Arial"/>
                <a:sym typeface="Arial"/>
              </a:rPr>
              <a:t>✓ Measurable:</a:t>
            </a:r>
            <a:r>
              <a:rPr lang="en-US" sz="1100" b="0" i="0" u="none" strike="noStrike" cap="none" dirty="0">
                <a:solidFill>
                  <a:srgbClr val="000000"/>
                </a:solidFill>
                <a:latin typeface="Arial"/>
                <a:ea typeface="Arial"/>
                <a:cs typeface="Arial"/>
                <a:sym typeface="Arial"/>
              </a:rPr>
              <a:t> Reduce average time required in search</a:t>
            </a:r>
            <a:endParaRPr sz="1100" b="0" i="0" u="none" strike="noStrike" cap="none" dirty="0">
              <a:solidFill>
                <a:srgbClr val="000000"/>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1100"/>
              <a:buFont typeface="Arial"/>
              <a:buNone/>
            </a:pPr>
            <a:r>
              <a:rPr lang="en-US" sz="1100" b="0" i="0" u="none" strike="noStrike" cap="none" dirty="0">
                <a:solidFill>
                  <a:schemeClr val="dk1"/>
                </a:solidFill>
                <a:latin typeface="Arial"/>
                <a:ea typeface="Arial"/>
                <a:cs typeface="Arial"/>
                <a:sym typeface="Arial"/>
              </a:rPr>
              <a:t>✓ Achievable: </a:t>
            </a:r>
            <a:r>
              <a:rPr lang="en-US" sz="1100" b="0" i="0" u="none" strike="noStrike" cap="none" dirty="0">
                <a:solidFill>
                  <a:srgbClr val="000000"/>
                </a:solidFill>
                <a:latin typeface="Arial"/>
                <a:ea typeface="Arial"/>
                <a:cs typeface="Arial"/>
                <a:sym typeface="Arial"/>
              </a:rPr>
              <a:t>by Implementing Armada’s drone</a:t>
            </a:r>
            <a:endParaRPr sz="1100" b="0" i="0" u="none" strike="noStrike" cap="none" dirty="0">
              <a:solidFill>
                <a:srgbClr val="000000"/>
              </a:solidFill>
              <a:latin typeface="Arial"/>
              <a:ea typeface="Arial"/>
              <a:cs typeface="Arial"/>
              <a:sym typeface="Arial"/>
            </a:endParaRPr>
          </a:p>
          <a:p>
            <a:pPr marL="0" marR="0" lvl="0" indent="0" algn="l" rtl="0">
              <a:lnSpc>
                <a:spcPct val="110000"/>
              </a:lnSpc>
              <a:spcBef>
                <a:spcPts val="0"/>
              </a:spcBef>
              <a:spcAft>
                <a:spcPts val="0"/>
              </a:spcAft>
              <a:buClr>
                <a:schemeClr val="dk2"/>
              </a:buClr>
              <a:buSzPts val="1100"/>
              <a:buFont typeface="Arial"/>
              <a:buNone/>
            </a:pPr>
            <a:r>
              <a:rPr lang="en-US" sz="1100" b="0" i="0" u="none" strike="noStrike" cap="none" dirty="0">
                <a:solidFill>
                  <a:schemeClr val="dk1"/>
                </a:solidFill>
                <a:latin typeface="Arial"/>
                <a:ea typeface="Arial"/>
                <a:cs typeface="Arial"/>
                <a:sym typeface="Arial"/>
              </a:rPr>
              <a:t>✓ Realistic:</a:t>
            </a:r>
            <a:r>
              <a:rPr lang="en-US" sz="1100" b="0" i="0" u="none" strike="noStrike" cap="none" dirty="0">
                <a:solidFill>
                  <a:schemeClr val="dk2"/>
                </a:solidFill>
                <a:latin typeface="Arial"/>
                <a:ea typeface="Arial"/>
                <a:cs typeface="Arial"/>
                <a:sym typeface="Arial"/>
              </a:rPr>
              <a:t> Crucial to fulfill mission of saving lives</a:t>
            </a:r>
            <a:endParaRPr sz="1100" b="0" i="0" u="none" strike="noStrike" cap="none" dirty="0">
              <a:solidFill>
                <a:schemeClr val="dk2"/>
              </a:solidFill>
              <a:latin typeface="Arial"/>
              <a:ea typeface="Arial"/>
              <a:cs typeface="Arial"/>
              <a:sym typeface="Arial"/>
            </a:endParaRPr>
          </a:p>
          <a:p>
            <a:pPr marL="0" marR="0" lvl="0" indent="0" algn="l" rtl="0">
              <a:lnSpc>
                <a:spcPct val="110000"/>
              </a:lnSpc>
              <a:spcBef>
                <a:spcPts val="0"/>
              </a:spcBef>
              <a:spcAft>
                <a:spcPts val="0"/>
              </a:spcAft>
              <a:buClr>
                <a:schemeClr val="dk2"/>
              </a:buClr>
              <a:buSzPts val="1100"/>
              <a:buFont typeface="Arial"/>
              <a:buNone/>
            </a:pPr>
            <a:r>
              <a:rPr lang="en-US" sz="1100" b="0" i="0" u="none" strike="noStrike" cap="none" dirty="0">
                <a:solidFill>
                  <a:schemeClr val="dk1"/>
                </a:solidFill>
                <a:latin typeface="Arial"/>
                <a:ea typeface="Arial"/>
                <a:cs typeface="Arial"/>
                <a:sym typeface="Arial"/>
              </a:rPr>
              <a:t>✓ Time-bound:</a:t>
            </a:r>
            <a:r>
              <a:rPr lang="en-US" sz="1100" b="0" i="0" u="none" strike="noStrike" cap="none" dirty="0">
                <a:solidFill>
                  <a:schemeClr val="dk2"/>
                </a:solidFill>
                <a:latin typeface="Arial"/>
                <a:ea typeface="Arial"/>
                <a:cs typeface="Arial"/>
                <a:sym typeface="Arial"/>
              </a:rPr>
              <a:t> </a:t>
            </a:r>
            <a:r>
              <a:rPr lang="en-US" sz="1100" dirty="0">
                <a:solidFill>
                  <a:schemeClr val="dk2"/>
                </a:solidFill>
              </a:rPr>
              <a:t>2-year implementation</a:t>
            </a:r>
            <a:endParaRPr sz="1100" b="0" i="0" u="none" strike="noStrike" cap="none" dirty="0">
              <a:solidFill>
                <a:schemeClr val="dk2"/>
              </a:solidFill>
              <a:latin typeface="Arial"/>
              <a:ea typeface="Arial"/>
              <a:cs typeface="Arial"/>
              <a:sym typeface="Arial"/>
            </a:endParaRPr>
          </a:p>
          <a:p>
            <a:pPr marL="0" marR="0" lvl="0" indent="0" algn="l" rtl="0">
              <a:lnSpc>
                <a:spcPct val="110000"/>
              </a:lnSpc>
              <a:spcBef>
                <a:spcPts val="0"/>
              </a:spcBef>
              <a:spcAft>
                <a:spcPts val="0"/>
              </a:spcAft>
              <a:buClr>
                <a:schemeClr val="dk2"/>
              </a:buClr>
              <a:buSzPts val="1100"/>
              <a:buFont typeface="Arial"/>
              <a:buNone/>
            </a:pPr>
            <a:r>
              <a:rPr lang="en-US" sz="1100" b="0" i="0" u="none" strike="noStrike" cap="none" dirty="0">
                <a:solidFill>
                  <a:schemeClr val="dk1"/>
                </a:solidFill>
                <a:latin typeface="Arial"/>
                <a:ea typeface="Arial"/>
                <a:cs typeface="Arial"/>
                <a:sym typeface="Arial"/>
              </a:rPr>
              <a:t>✓ Ethical: </a:t>
            </a:r>
            <a:r>
              <a:rPr lang="en-US" sz="1100" b="0" i="0" u="none" strike="noStrike" cap="none" dirty="0">
                <a:solidFill>
                  <a:schemeClr val="dk2"/>
                </a:solidFill>
                <a:latin typeface="Arial"/>
                <a:ea typeface="Arial"/>
                <a:cs typeface="Arial"/>
                <a:sym typeface="Arial"/>
              </a:rPr>
              <a:t>Inc in search effectiveness = more lives saved</a:t>
            </a:r>
            <a:endParaRPr sz="1100" b="0" i="0" u="none" strike="noStrike" cap="none" dirty="0">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27f031f15ea_0_0"/>
          <p:cNvSpPr txBox="1">
            <a:spLocks noGrp="1"/>
          </p:cNvSpPr>
          <p:nvPr>
            <p:ph type="title"/>
          </p:nvPr>
        </p:nvSpPr>
        <p:spPr>
          <a:xfrm>
            <a:off x="340076" y="105511"/>
            <a:ext cx="7279800" cy="691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2400"/>
              <a:buNone/>
            </a:pPr>
            <a:r>
              <a:rPr lang="en-US"/>
              <a:t>The Scope of Work</a:t>
            </a:r>
            <a:endParaRPr/>
          </a:p>
        </p:txBody>
      </p:sp>
      <p:sp>
        <p:nvSpPr>
          <p:cNvPr id="163" name="Google Shape;163;g27f031f15ea_0_0"/>
          <p:cNvSpPr txBox="1">
            <a:spLocks noGrp="1"/>
          </p:cNvSpPr>
          <p:nvPr>
            <p:ph type="sldNum" idx="12"/>
          </p:nvPr>
        </p:nvSpPr>
        <p:spPr>
          <a:xfrm>
            <a:off x="197260" y="4854411"/>
            <a:ext cx="4017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US"/>
              <a:t>5</a:t>
            </a:fld>
            <a:endParaRPr/>
          </a:p>
        </p:txBody>
      </p:sp>
      <p:sp>
        <p:nvSpPr>
          <p:cNvPr id="164" name="Google Shape;164;g27f031f15ea_0_0"/>
          <p:cNvSpPr txBox="1"/>
          <p:nvPr/>
        </p:nvSpPr>
        <p:spPr>
          <a:xfrm>
            <a:off x="340075" y="907675"/>
            <a:ext cx="8555700" cy="4220700"/>
          </a:xfrm>
          <a:prstGeom prst="rect">
            <a:avLst/>
          </a:prstGeom>
          <a:noFill/>
          <a:ln>
            <a:noFill/>
          </a:ln>
        </p:spPr>
        <p:txBody>
          <a:bodyPr spcFirstLastPara="1" wrap="square" lIns="91425" tIns="91425" rIns="91425" bIns="91425" anchor="t" anchorCtr="0">
            <a:noAutofit/>
          </a:bodyPr>
          <a:lstStyle/>
          <a:p>
            <a:pPr marL="0" marR="0" lvl="0" indent="0" algn="l" rtl="0">
              <a:lnSpc>
                <a:spcPct val="107916"/>
              </a:lnSpc>
              <a:spcBef>
                <a:spcPts val="0"/>
              </a:spcBef>
              <a:spcAft>
                <a:spcPts val="0"/>
              </a:spcAft>
              <a:buClr>
                <a:schemeClr val="dk2"/>
              </a:buClr>
              <a:buSzPts val="1100"/>
              <a:buFont typeface="Arial"/>
              <a:buNone/>
            </a:pPr>
            <a:r>
              <a:rPr lang="en-US" sz="1200" b="1" i="0" u="none" strike="noStrike" cap="none">
                <a:solidFill>
                  <a:schemeClr val="dk1"/>
                </a:solidFill>
                <a:latin typeface="Arial"/>
                <a:ea typeface="Arial"/>
                <a:cs typeface="Arial"/>
                <a:sym typeface="Arial"/>
              </a:rPr>
              <a:t>In Scope</a:t>
            </a:r>
            <a:endParaRPr sz="1200" b="1" i="0" u="none" strike="noStrike" cap="none">
              <a:solidFill>
                <a:schemeClr val="dk1"/>
              </a:solidFill>
              <a:latin typeface="Arial"/>
              <a:ea typeface="Arial"/>
              <a:cs typeface="Arial"/>
              <a:sym typeface="Arial"/>
            </a:endParaRPr>
          </a:p>
          <a:p>
            <a:pPr marL="457200" marR="0" lvl="0" indent="-304800" algn="l" rtl="0">
              <a:lnSpc>
                <a:spcPct val="107916"/>
              </a:lnSpc>
              <a:spcBef>
                <a:spcPts val="800"/>
              </a:spcBef>
              <a:spcAft>
                <a:spcPts val="0"/>
              </a:spcAft>
              <a:buClr>
                <a:schemeClr val="dk2"/>
              </a:buClr>
              <a:buSzPts val="1200"/>
              <a:buFont typeface="Arial"/>
              <a:buChar char="●"/>
            </a:pPr>
            <a:r>
              <a:rPr lang="en-US" sz="1200" b="0" i="0" u="none" strike="noStrike" cap="none">
                <a:solidFill>
                  <a:schemeClr val="dk2"/>
                </a:solidFill>
                <a:latin typeface="Arial"/>
                <a:ea typeface="Arial"/>
                <a:cs typeface="Arial"/>
                <a:sym typeface="Arial"/>
              </a:rPr>
              <a:t>Analysis of the defined independent variables: Endurance, Swath, Speed, &amp; Readiness Time</a:t>
            </a:r>
            <a:endParaRPr sz="1200" b="0" i="0" u="none" strike="noStrike" cap="none">
              <a:solidFill>
                <a:schemeClr val="dk2"/>
              </a:solidFill>
              <a:latin typeface="Arial"/>
              <a:ea typeface="Arial"/>
              <a:cs typeface="Arial"/>
              <a:sym typeface="Arial"/>
            </a:endParaRPr>
          </a:p>
          <a:p>
            <a:pPr marL="457200" marR="0" lvl="0" indent="-304800" algn="l" rtl="0">
              <a:lnSpc>
                <a:spcPct val="107916"/>
              </a:lnSpc>
              <a:spcBef>
                <a:spcPts val="0"/>
              </a:spcBef>
              <a:spcAft>
                <a:spcPts val="0"/>
              </a:spcAft>
              <a:buClr>
                <a:schemeClr val="dk2"/>
              </a:buClr>
              <a:buSzPts val="1200"/>
              <a:buFont typeface="Arial"/>
              <a:buChar char="●"/>
            </a:pPr>
            <a:r>
              <a:rPr lang="en-US" sz="1200" b="0" i="0" u="none" strike="noStrike" cap="none">
                <a:solidFill>
                  <a:schemeClr val="dk2"/>
                </a:solidFill>
                <a:latin typeface="Arial"/>
                <a:ea typeface="Arial"/>
                <a:cs typeface="Arial"/>
                <a:sym typeface="Arial"/>
              </a:rPr>
              <a:t>Simulation model showing search effectiveness of current state &amp; implementing drones in the search portion of SAR missions</a:t>
            </a:r>
            <a:endParaRPr sz="1200" b="0" i="0" u="none" strike="noStrike" cap="none">
              <a:solidFill>
                <a:schemeClr val="dk2"/>
              </a:solidFill>
              <a:latin typeface="Arial"/>
              <a:ea typeface="Arial"/>
              <a:cs typeface="Arial"/>
              <a:sym typeface="Arial"/>
            </a:endParaRPr>
          </a:p>
          <a:p>
            <a:pPr marL="0" marR="0" lvl="0" indent="0" algn="l" rtl="0">
              <a:lnSpc>
                <a:spcPct val="107916"/>
              </a:lnSpc>
              <a:spcBef>
                <a:spcPts val="800"/>
              </a:spcBef>
              <a:spcAft>
                <a:spcPts val="0"/>
              </a:spcAft>
              <a:buClr>
                <a:schemeClr val="dk2"/>
              </a:buClr>
              <a:buSzPts val="1100"/>
              <a:buFont typeface="Arial"/>
              <a:buNone/>
            </a:pPr>
            <a:r>
              <a:rPr lang="en-US" sz="1200" b="1" i="0" u="none" strike="noStrike" cap="none">
                <a:solidFill>
                  <a:schemeClr val="dk1"/>
                </a:solidFill>
                <a:latin typeface="Arial"/>
                <a:ea typeface="Arial"/>
                <a:cs typeface="Arial"/>
                <a:sym typeface="Arial"/>
              </a:rPr>
              <a:t>Out of Scope</a:t>
            </a:r>
            <a:endParaRPr sz="1200" b="1" i="0" u="none" strike="noStrike" cap="none">
              <a:solidFill>
                <a:schemeClr val="dk1"/>
              </a:solidFill>
              <a:latin typeface="Arial"/>
              <a:ea typeface="Arial"/>
              <a:cs typeface="Arial"/>
              <a:sym typeface="Arial"/>
            </a:endParaRPr>
          </a:p>
          <a:p>
            <a:pPr marL="457200" marR="0" lvl="0" indent="-304800" algn="l" rtl="0">
              <a:lnSpc>
                <a:spcPct val="100000"/>
              </a:lnSpc>
              <a:spcBef>
                <a:spcPts val="1400"/>
              </a:spcBef>
              <a:spcAft>
                <a:spcPts val="0"/>
              </a:spcAft>
              <a:buClr>
                <a:schemeClr val="dk2"/>
              </a:buClr>
              <a:buSzPts val="1200"/>
              <a:buFont typeface="Arial"/>
              <a:buChar char="●"/>
            </a:pPr>
            <a:r>
              <a:rPr lang="en-US" sz="1200" b="0" i="0" u="none" strike="noStrike" cap="none">
                <a:solidFill>
                  <a:schemeClr val="dk2"/>
                </a:solidFill>
                <a:latin typeface="Arial"/>
                <a:ea typeface="Arial"/>
                <a:cs typeface="Arial"/>
                <a:sym typeface="Arial"/>
              </a:rPr>
              <a:t>Financial Analysis</a:t>
            </a:r>
            <a:endParaRPr sz="1200" b="0" i="0" u="none" strike="noStrike" cap="none">
              <a:solidFill>
                <a:schemeClr val="dk2"/>
              </a:solidFill>
              <a:latin typeface="Arial"/>
              <a:ea typeface="Arial"/>
              <a:cs typeface="Arial"/>
              <a:sym typeface="Arial"/>
            </a:endParaRPr>
          </a:p>
          <a:p>
            <a:pPr marL="457200" marR="0" lvl="0" indent="-304800" algn="l" rtl="0">
              <a:lnSpc>
                <a:spcPct val="107916"/>
              </a:lnSpc>
              <a:spcBef>
                <a:spcPts val="0"/>
              </a:spcBef>
              <a:spcAft>
                <a:spcPts val="0"/>
              </a:spcAft>
              <a:buClr>
                <a:schemeClr val="dk2"/>
              </a:buClr>
              <a:buSzPts val="1200"/>
              <a:buFont typeface="Arial"/>
              <a:buChar char="●"/>
            </a:pPr>
            <a:r>
              <a:rPr lang="en-US" sz="1200" b="0" i="0" u="none" strike="noStrike" cap="none">
                <a:solidFill>
                  <a:schemeClr val="dk2"/>
                </a:solidFill>
                <a:latin typeface="Arial"/>
                <a:ea typeface="Arial"/>
                <a:cs typeface="Arial"/>
                <a:sym typeface="Arial"/>
              </a:rPr>
              <a:t>Design of the drone</a:t>
            </a:r>
            <a:endParaRPr sz="1200" b="0" i="0" u="none" strike="noStrike" cap="none">
              <a:solidFill>
                <a:schemeClr val="dk2"/>
              </a:solidFill>
              <a:latin typeface="Arial"/>
              <a:ea typeface="Arial"/>
              <a:cs typeface="Arial"/>
              <a:sym typeface="Arial"/>
            </a:endParaRPr>
          </a:p>
          <a:p>
            <a:pPr marL="457200" marR="0" lvl="0" indent="-304800" algn="l" rtl="0">
              <a:lnSpc>
                <a:spcPct val="107916"/>
              </a:lnSpc>
              <a:spcBef>
                <a:spcPts val="0"/>
              </a:spcBef>
              <a:spcAft>
                <a:spcPts val="0"/>
              </a:spcAft>
              <a:buClr>
                <a:schemeClr val="dk2"/>
              </a:buClr>
              <a:buSzPts val="1200"/>
              <a:buFont typeface="Arial"/>
              <a:buChar char="●"/>
            </a:pPr>
            <a:r>
              <a:rPr lang="en-US" sz="1200" b="0" i="0" u="none" strike="noStrike" cap="none">
                <a:solidFill>
                  <a:schemeClr val="dk2"/>
                </a:solidFill>
                <a:latin typeface="Arial"/>
                <a:ea typeface="Arial"/>
                <a:cs typeface="Arial"/>
                <a:sym typeface="Arial"/>
              </a:rPr>
              <a:t>Environmental impacts</a:t>
            </a:r>
            <a:endParaRPr sz="1200" b="0" i="0" u="none" strike="noStrike" cap="none">
              <a:solidFill>
                <a:schemeClr val="dk2"/>
              </a:solidFill>
              <a:latin typeface="Arial"/>
              <a:ea typeface="Arial"/>
              <a:cs typeface="Arial"/>
              <a:sym typeface="Arial"/>
            </a:endParaRPr>
          </a:p>
          <a:p>
            <a:pPr marL="457200" marR="0" lvl="0" indent="-304800" algn="l" rtl="0">
              <a:lnSpc>
                <a:spcPct val="107916"/>
              </a:lnSpc>
              <a:spcBef>
                <a:spcPts val="0"/>
              </a:spcBef>
              <a:spcAft>
                <a:spcPts val="0"/>
              </a:spcAft>
              <a:buClr>
                <a:schemeClr val="dk2"/>
              </a:buClr>
              <a:buSzPts val="1200"/>
              <a:buFont typeface="Arial"/>
              <a:buChar char="●"/>
            </a:pPr>
            <a:r>
              <a:rPr lang="en-US" sz="1200" b="0" i="0" u="none" strike="noStrike" cap="none">
                <a:solidFill>
                  <a:schemeClr val="dk2"/>
                </a:solidFill>
                <a:latin typeface="Arial"/>
                <a:ea typeface="Arial"/>
                <a:cs typeface="Arial"/>
                <a:sym typeface="Arial"/>
              </a:rPr>
              <a:t>Resource Allocation</a:t>
            </a:r>
            <a:endParaRPr sz="1200" b="0" i="0" u="none" strike="noStrike" cap="none">
              <a:solidFill>
                <a:schemeClr val="dk2"/>
              </a:solidFill>
              <a:latin typeface="Arial"/>
              <a:ea typeface="Arial"/>
              <a:cs typeface="Arial"/>
              <a:sym typeface="Arial"/>
            </a:endParaRPr>
          </a:p>
          <a:p>
            <a:pPr marL="457200" marR="0" lvl="0" indent="-304800" algn="l" rtl="0">
              <a:lnSpc>
                <a:spcPct val="107916"/>
              </a:lnSpc>
              <a:spcBef>
                <a:spcPts val="0"/>
              </a:spcBef>
              <a:spcAft>
                <a:spcPts val="0"/>
              </a:spcAft>
              <a:buClr>
                <a:schemeClr val="dk2"/>
              </a:buClr>
              <a:buSzPts val="1200"/>
              <a:buFont typeface="Arial"/>
              <a:buChar char="●"/>
            </a:pPr>
            <a:r>
              <a:rPr lang="en-US" sz="1200" b="0" i="0" u="none" strike="noStrike" cap="none">
                <a:solidFill>
                  <a:schemeClr val="dk2"/>
                </a:solidFill>
                <a:latin typeface="Arial"/>
                <a:ea typeface="Arial"/>
                <a:cs typeface="Arial"/>
                <a:sym typeface="Arial"/>
              </a:rPr>
              <a:t>Maintenance and Reliability</a:t>
            </a:r>
            <a:endParaRPr sz="1200" b="0" i="0" u="none" strike="noStrike" cap="none">
              <a:solidFill>
                <a:schemeClr val="dk2"/>
              </a:solidFill>
              <a:latin typeface="Arial"/>
              <a:ea typeface="Arial"/>
              <a:cs typeface="Arial"/>
              <a:sym typeface="Arial"/>
            </a:endParaRPr>
          </a:p>
          <a:p>
            <a:pPr marL="457200" marR="0" lvl="0" indent="-304800" algn="l" rtl="0">
              <a:lnSpc>
                <a:spcPct val="107916"/>
              </a:lnSpc>
              <a:spcBef>
                <a:spcPts val="0"/>
              </a:spcBef>
              <a:spcAft>
                <a:spcPts val="0"/>
              </a:spcAft>
              <a:buClr>
                <a:schemeClr val="dk2"/>
              </a:buClr>
              <a:buSzPts val="1200"/>
              <a:buFont typeface="Arial"/>
              <a:buChar char="●"/>
            </a:pPr>
            <a:r>
              <a:rPr lang="en-US" sz="1200" b="0" i="0" u="none" strike="noStrike" cap="none">
                <a:solidFill>
                  <a:schemeClr val="dk2"/>
                </a:solidFill>
                <a:latin typeface="Arial"/>
                <a:ea typeface="Arial"/>
                <a:cs typeface="Arial"/>
                <a:sym typeface="Arial"/>
              </a:rPr>
              <a:t>Legal and Regulatory Considerations</a:t>
            </a:r>
            <a:endParaRPr sz="1200" b="0" i="0" u="none" strike="noStrike" cap="none">
              <a:solidFill>
                <a:schemeClr val="dk2"/>
              </a:solidFill>
              <a:latin typeface="Arial"/>
              <a:ea typeface="Arial"/>
              <a:cs typeface="Arial"/>
              <a:sym typeface="Arial"/>
            </a:endParaRPr>
          </a:p>
          <a:p>
            <a:pPr marL="457200" marR="0" lvl="0" indent="-304800" algn="l" rtl="0">
              <a:lnSpc>
                <a:spcPct val="107916"/>
              </a:lnSpc>
              <a:spcBef>
                <a:spcPts val="0"/>
              </a:spcBef>
              <a:spcAft>
                <a:spcPts val="0"/>
              </a:spcAft>
              <a:buClr>
                <a:schemeClr val="dk2"/>
              </a:buClr>
              <a:buSzPts val="1200"/>
              <a:buFont typeface="Arial"/>
              <a:buChar char="●"/>
            </a:pPr>
            <a:r>
              <a:rPr lang="en-US" sz="1200" b="0" i="0" u="none" strike="noStrike" cap="none">
                <a:solidFill>
                  <a:schemeClr val="dk2"/>
                </a:solidFill>
                <a:latin typeface="Arial"/>
                <a:ea typeface="Arial"/>
                <a:cs typeface="Arial"/>
                <a:sym typeface="Arial"/>
              </a:rPr>
              <a:t>Public Relations and Perceptions</a:t>
            </a:r>
            <a:endParaRPr sz="1200" b="0" i="0" u="none" strike="noStrike" cap="none">
              <a:solidFill>
                <a:schemeClr val="dk2"/>
              </a:solidFill>
              <a:latin typeface="Arial"/>
              <a:ea typeface="Arial"/>
              <a:cs typeface="Arial"/>
              <a:sym typeface="Arial"/>
            </a:endParaRPr>
          </a:p>
          <a:p>
            <a:pPr marL="457200" marR="0" lvl="0" indent="-304800" algn="l" rtl="0">
              <a:lnSpc>
                <a:spcPct val="107916"/>
              </a:lnSpc>
              <a:spcBef>
                <a:spcPts val="0"/>
              </a:spcBef>
              <a:spcAft>
                <a:spcPts val="0"/>
              </a:spcAft>
              <a:buClr>
                <a:schemeClr val="dk2"/>
              </a:buClr>
              <a:buSzPts val="1200"/>
              <a:buFont typeface="Arial"/>
              <a:buChar char="●"/>
            </a:pPr>
            <a:r>
              <a:rPr lang="en-US" sz="1200" b="0" i="0" u="none" strike="noStrike" cap="none">
                <a:solidFill>
                  <a:schemeClr val="dk2"/>
                </a:solidFill>
                <a:latin typeface="Arial"/>
                <a:ea typeface="Arial"/>
                <a:cs typeface="Arial"/>
                <a:sym typeface="Arial"/>
              </a:rPr>
              <a:t>Search and Rescue Operations Expertise</a:t>
            </a:r>
            <a:endParaRPr sz="1200" b="0" i="0" u="none" strike="noStrike" cap="none">
              <a:solidFill>
                <a:schemeClr val="dk2"/>
              </a:solidFill>
              <a:latin typeface="Arial"/>
              <a:ea typeface="Arial"/>
              <a:cs typeface="Arial"/>
              <a:sym typeface="Arial"/>
            </a:endParaRPr>
          </a:p>
          <a:p>
            <a:pPr marL="0" marR="0" lvl="0" indent="0" algn="l" rtl="0">
              <a:lnSpc>
                <a:spcPct val="107916"/>
              </a:lnSpc>
              <a:spcBef>
                <a:spcPts val="80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Final Deliverables</a:t>
            </a:r>
            <a:endParaRPr sz="1200" b="1" i="0" u="none" strike="noStrike" cap="none">
              <a:solidFill>
                <a:schemeClr val="dk1"/>
              </a:solidFill>
              <a:latin typeface="Arial"/>
              <a:ea typeface="Arial"/>
              <a:cs typeface="Arial"/>
              <a:sym typeface="Arial"/>
            </a:endParaRPr>
          </a:p>
          <a:p>
            <a:pPr marL="457200" marR="0" lvl="0" indent="-304800" algn="l" rtl="0">
              <a:lnSpc>
                <a:spcPct val="107916"/>
              </a:lnSpc>
              <a:spcBef>
                <a:spcPts val="800"/>
              </a:spcBef>
              <a:spcAft>
                <a:spcPts val="0"/>
              </a:spcAft>
              <a:buClr>
                <a:schemeClr val="dk2"/>
              </a:buClr>
              <a:buSzPts val="1200"/>
              <a:buFont typeface="Arial"/>
              <a:buChar char="●"/>
            </a:pPr>
            <a:r>
              <a:rPr lang="en-US" sz="1200" b="0" i="0" u="none" strike="noStrike" cap="none">
                <a:solidFill>
                  <a:schemeClr val="dk2"/>
                </a:solidFill>
                <a:latin typeface="Arial"/>
                <a:ea typeface="Arial"/>
                <a:cs typeface="Arial"/>
                <a:sym typeface="Arial"/>
              </a:rPr>
              <a:t>Final Report (PDF format)</a:t>
            </a:r>
            <a:endParaRPr sz="1200" b="0" i="0" u="none" strike="noStrike" cap="none">
              <a:solidFill>
                <a:schemeClr val="dk2"/>
              </a:solidFill>
              <a:latin typeface="Arial"/>
              <a:ea typeface="Arial"/>
              <a:cs typeface="Arial"/>
              <a:sym typeface="Arial"/>
            </a:endParaRPr>
          </a:p>
          <a:p>
            <a:pPr marL="457200" marR="0" lvl="0" indent="-304800" algn="l" rtl="0">
              <a:lnSpc>
                <a:spcPct val="107916"/>
              </a:lnSpc>
              <a:spcBef>
                <a:spcPts val="0"/>
              </a:spcBef>
              <a:spcAft>
                <a:spcPts val="0"/>
              </a:spcAft>
              <a:buClr>
                <a:schemeClr val="dk2"/>
              </a:buClr>
              <a:buSzPts val="1200"/>
              <a:buFont typeface="Arial"/>
              <a:buChar char="●"/>
            </a:pPr>
            <a:r>
              <a:rPr lang="en-US" sz="1200" b="0" i="0" u="none" strike="noStrike" cap="none">
                <a:solidFill>
                  <a:schemeClr val="dk2"/>
                </a:solidFill>
                <a:latin typeface="Arial"/>
                <a:ea typeface="Arial"/>
                <a:cs typeface="Arial"/>
                <a:sym typeface="Arial"/>
              </a:rPr>
              <a:t>PowerPoint Presentation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277e0072d5f_0_4"/>
          <p:cNvSpPr txBox="1">
            <a:spLocks noGrp="1"/>
          </p:cNvSpPr>
          <p:nvPr>
            <p:ph type="title"/>
          </p:nvPr>
        </p:nvSpPr>
        <p:spPr>
          <a:xfrm>
            <a:off x="340076" y="105511"/>
            <a:ext cx="7279800" cy="691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269A"/>
              </a:buClr>
              <a:buSzPts val="2400"/>
              <a:buFont typeface="Arial"/>
              <a:buNone/>
            </a:pPr>
            <a:r>
              <a:rPr lang="en-US"/>
              <a:t>Project Methodology</a:t>
            </a:r>
            <a:endParaRPr/>
          </a:p>
        </p:txBody>
      </p:sp>
      <p:sp>
        <p:nvSpPr>
          <p:cNvPr id="170" name="Google Shape;170;g277e0072d5f_0_4"/>
          <p:cNvSpPr txBox="1">
            <a:spLocks noGrp="1"/>
          </p:cNvSpPr>
          <p:nvPr>
            <p:ph type="sldNum" idx="12"/>
          </p:nvPr>
        </p:nvSpPr>
        <p:spPr>
          <a:xfrm>
            <a:off x="197260" y="4854411"/>
            <a:ext cx="4017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fld id="{00000000-1234-1234-1234-123412341234}" type="slidenum">
              <a:rPr lang="en-US"/>
              <a:t>6</a:t>
            </a:fld>
            <a:endParaRPr/>
          </a:p>
        </p:txBody>
      </p:sp>
      <p:pic>
        <p:nvPicPr>
          <p:cNvPr id="171" name="Google Shape;171;g277e0072d5f_0_4"/>
          <p:cNvPicPr preferRelativeResize="0"/>
          <p:nvPr/>
        </p:nvPicPr>
        <p:blipFill rotWithShape="1">
          <a:blip r:embed="rId3">
            <a:alphaModFix/>
          </a:blip>
          <a:srcRect/>
          <a:stretch/>
        </p:blipFill>
        <p:spPr>
          <a:xfrm>
            <a:off x="1496296" y="864400"/>
            <a:ext cx="6151400" cy="4194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277e0072d5f_0_15"/>
          <p:cNvSpPr txBox="1">
            <a:spLocks noGrp="1"/>
          </p:cNvSpPr>
          <p:nvPr>
            <p:ph type="title"/>
          </p:nvPr>
        </p:nvSpPr>
        <p:spPr>
          <a:xfrm>
            <a:off x="340076" y="105511"/>
            <a:ext cx="7279800" cy="691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269A"/>
              </a:buClr>
              <a:buSzPts val="2400"/>
              <a:buFont typeface="Arial"/>
              <a:buNone/>
            </a:pPr>
            <a:r>
              <a:rPr lang="en-US"/>
              <a:t>Fishbone Diagram</a:t>
            </a:r>
            <a:endParaRPr/>
          </a:p>
        </p:txBody>
      </p:sp>
      <p:sp>
        <p:nvSpPr>
          <p:cNvPr id="177" name="Google Shape;177;g277e0072d5f_0_15"/>
          <p:cNvSpPr txBox="1">
            <a:spLocks noGrp="1"/>
          </p:cNvSpPr>
          <p:nvPr>
            <p:ph type="sldNum" idx="12"/>
          </p:nvPr>
        </p:nvSpPr>
        <p:spPr>
          <a:xfrm>
            <a:off x="197260" y="4854411"/>
            <a:ext cx="4017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fld id="{00000000-1234-1234-1234-123412341234}" type="slidenum">
              <a:rPr lang="en-US"/>
              <a:t>7</a:t>
            </a:fld>
            <a:endParaRPr/>
          </a:p>
        </p:txBody>
      </p:sp>
      <p:pic>
        <p:nvPicPr>
          <p:cNvPr id="178" name="Google Shape;178;g277e0072d5f_0_15"/>
          <p:cNvPicPr preferRelativeResize="0"/>
          <p:nvPr/>
        </p:nvPicPr>
        <p:blipFill rotWithShape="1">
          <a:blip r:embed="rId3">
            <a:alphaModFix/>
          </a:blip>
          <a:srcRect/>
          <a:stretch/>
        </p:blipFill>
        <p:spPr>
          <a:xfrm>
            <a:off x="1714750" y="1463975"/>
            <a:ext cx="5714500" cy="27630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28b3ff7376f_1_0"/>
          <p:cNvSpPr txBox="1">
            <a:spLocks noGrp="1"/>
          </p:cNvSpPr>
          <p:nvPr>
            <p:ph type="title"/>
          </p:nvPr>
        </p:nvSpPr>
        <p:spPr>
          <a:xfrm>
            <a:off x="340076" y="105511"/>
            <a:ext cx="7279800" cy="6912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Search Operations Overview</a:t>
            </a:r>
            <a:endParaRPr/>
          </a:p>
        </p:txBody>
      </p:sp>
      <p:sp>
        <p:nvSpPr>
          <p:cNvPr id="185" name="Google Shape;185;g28b3ff7376f_1_0"/>
          <p:cNvSpPr txBox="1">
            <a:spLocks noGrp="1"/>
          </p:cNvSpPr>
          <p:nvPr>
            <p:ph type="sldNum" idx="12"/>
          </p:nvPr>
        </p:nvSpPr>
        <p:spPr>
          <a:xfrm>
            <a:off x="197260" y="4854411"/>
            <a:ext cx="4017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8</a:t>
            </a:fld>
            <a:endParaRPr/>
          </a:p>
        </p:txBody>
      </p:sp>
      <p:pic>
        <p:nvPicPr>
          <p:cNvPr id="186" name="Google Shape;186;g28b3ff7376f_1_0"/>
          <p:cNvPicPr preferRelativeResize="0"/>
          <p:nvPr/>
        </p:nvPicPr>
        <p:blipFill>
          <a:blip r:embed="rId3">
            <a:alphaModFix/>
          </a:blip>
          <a:stretch>
            <a:fillRect/>
          </a:stretch>
        </p:blipFill>
        <p:spPr>
          <a:xfrm>
            <a:off x="1780400" y="1007425"/>
            <a:ext cx="5583201" cy="3926250"/>
          </a:xfrm>
          <a:prstGeom prst="rect">
            <a:avLst/>
          </a:prstGeom>
          <a:noFill/>
          <a:ln>
            <a:noFill/>
          </a:ln>
        </p:spPr>
      </p:pic>
      <p:sp>
        <p:nvSpPr>
          <p:cNvPr id="187" name="Google Shape;187;g28b3ff7376f_1_0"/>
          <p:cNvSpPr txBox="1"/>
          <p:nvPr/>
        </p:nvSpPr>
        <p:spPr>
          <a:xfrm>
            <a:off x="7403975" y="4724850"/>
            <a:ext cx="401700" cy="31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900"/>
              <a:t>[4]</a:t>
            </a:r>
            <a:endParaRPr sz="9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28c0882b106_0_2"/>
          <p:cNvSpPr txBox="1">
            <a:spLocks noGrp="1"/>
          </p:cNvSpPr>
          <p:nvPr>
            <p:ph type="title"/>
          </p:nvPr>
        </p:nvSpPr>
        <p:spPr>
          <a:xfrm>
            <a:off x="340076" y="105511"/>
            <a:ext cx="7279800" cy="6912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Armada Drone &amp; USCG MH-65</a:t>
            </a:r>
            <a:endParaRPr/>
          </a:p>
        </p:txBody>
      </p:sp>
      <p:sp>
        <p:nvSpPr>
          <p:cNvPr id="194" name="Google Shape;194;g28c0882b106_0_2"/>
          <p:cNvSpPr txBox="1">
            <a:spLocks noGrp="1"/>
          </p:cNvSpPr>
          <p:nvPr>
            <p:ph type="sldNum" idx="12"/>
          </p:nvPr>
        </p:nvSpPr>
        <p:spPr>
          <a:xfrm>
            <a:off x="197260" y="4854411"/>
            <a:ext cx="4017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9</a:t>
            </a:fld>
            <a:endParaRPr/>
          </a:p>
        </p:txBody>
      </p:sp>
      <p:pic>
        <p:nvPicPr>
          <p:cNvPr id="195" name="Google Shape;195;g28c0882b106_0_2"/>
          <p:cNvPicPr preferRelativeResize="0"/>
          <p:nvPr/>
        </p:nvPicPr>
        <p:blipFill>
          <a:blip r:embed="rId3">
            <a:alphaModFix/>
          </a:blip>
          <a:stretch>
            <a:fillRect/>
          </a:stretch>
        </p:blipFill>
        <p:spPr>
          <a:xfrm>
            <a:off x="340075" y="1074898"/>
            <a:ext cx="2376959" cy="1902650"/>
          </a:xfrm>
          <a:prstGeom prst="rect">
            <a:avLst/>
          </a:prstGeom>
          <a:noFill/>
          <a:ln>
            <a:noFill/>
          </a:ln>
        </p:spPr>
      </p:pic>
      <p:sp>
        <p:nvSpPr>
          <p:cNvPr id="196" name="Google Shape;196;g28c0882b106_0_2"/>
          <p:cNvSpPr/>
          <p:nvPr/>
        </p:nvSpPr>
        <p:spPr>
          <a:xfrm>
            <a:off x="2873175" y="903275"/>
            <a:ext cx="3538500" cy="1967700"/>
          </a:xfrm>
          <a:prstGeom prst="roundRect">
            <a:avLst>
              <a:gd name="adj" fmla="val 16667"/>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b="1">
                <a:solidFill>
                  <a:schemeClr val="dk1"/>
                </a:solidFill>
              </a:rPr>
              <a:t>The Armada ICE-powered Drone</a:t>
            </a:r>
            <a:endParaRPr sz="1000" b="1">
              <a:solidFill>
                <a:schemeClr val="dk1"/>
              </a:solidFill>
            </a:endParaRPr>
          </a:p>
          <a:p>
            <a:pPr marL="0" lvl="0" indent="0" algn="ctr" rtl="0">
              <a:spcBef>
                <a:spcPts val="0"/>
              </a:spcBef>
              <a:spcAft>
                <a:spcPts val="0"/>
              </a:spcAft>
              <a:buNone/>
            </a:pPr>
            <a:endParaRPr sz="500" b="1">
              <a:solidFill>
                <a:schemeClr val="dk1"/>
              </a:solidFill>
            </a:endParaRPr>
          </a:p>
          <a:p>
            <a:pPr marL="457200" lvl="0" indent="-285750" algn="l" rtl="0">
              <a:spcBef>
                <a:spcPts val="0"/>
              </a:spcBef>
              <a:spcAft>
                <a:spcPts val="0"/>
              </a:spcAft>
              <a:buSzPts val="900"/>
              <a:buChar char="●"/>
            </a:pPr>
            <a:r>
              <a:rPr lang="en-US" sz="900"/>
              <a:t>Payload: 8 kg</a:t>
            </a:r>
            <a:endParaRPr sz="900"/>
          </a:p>
          <a:p>
            <a:pPr marL="457200" lvl="0" indent="-285750" algn="l" rtl="0">
              <a:spcBef>
                <a:spcPts val="0"/>
              </a:spcBef>
              <a:spcAft>
                <a:spcPts val="0"/>
              </a:spcAft>
              <a:buSzPts val="900"/>
              <a:buChar char="●"/>
            </a:pPr>
            <a:r>
              <a:rPr lang="en-US" sz="900"/>
              <a:t>Engine: 85cc two-stroke, single-cylinder, 18.6kW</a:t>
            </a:r>
            <a:endParaRPr sz="900"/>
          </a:p>
          <a:p>
            <a:pPr marL="457200" lvl="0" indent="-285750" algn="l" rtl="0">
              <a:spcBef>
                <a:spcPts val="0"/>
              </a:spcBef>
              <a:spcAft>
                <a:spcPts val="0"/>
              </a:spcAft>
              <a:buSzPts val="900"/>
              <a:buChar char="●"/>
            </a:pPr>
            <a:r>
              <a:rPr lang="en-US" sz="900"/>
              <a:t>Endurance: 11 hours</a:t>
            </a:r>
            <a:endParaRPr sz="900"/>
          </a:p>
          <a:p>
            <a:pPr marL="457200" lvl="0" indent="-285750" algn="l" rtl="0">
              <a:spcBef>
                <a:spcPts val="0"/>
              </a:spcBef>
              <a:spcAft>
                <a:spcPts val="0"/>
              </a:spcAft>
              <a:buSzPts val="900"/>
              <a:buChar char="●"/>
            </a:pPr>
            <a:r>
              <a:rPr lang="en-US" sz="900"/>
              <a:t>Fuel usage: 0.56 liters per hour at full load</a:t>
            </a:r>
            <a:endParaRPr sz="900"/>
          </a:p>
          <a:p>
            <a:pPr marL="457200" lvl="0" indent="-285750" algn="l" rtl="0">
              <a:spcBef>
                <a:spcPts val="0"/>
              </a:spcBef>
              <a:spcAft>
                <a:spcPts val="0"/>
              </a:spcAft>
              <a:buSzPts val="900"/>
              <a:buChar char="●"/>
            </a:pPr>
            <a:r>
              <a:rPr lang="en-US" sz="900"/>
              <a:t>Fuel type: Unleaded. Min 94 octanes </a:t>
            </a:r>
            <a:endParaRPr sz="900"/>
          </a:p>
          <a:p>
            <a:pPr marL="457200" lvl="0" indent="-285750" algn="l" rtl="0">
              <a:spcBef>
                <a:spcPts val="0"/>
              </a:spcBef>
              <a:spcAft>
                <a:spcPts val="0"/>
              </a:spcAft>
              <a:buSzPts val="900"/>
              <a:buChar char="●"/>
            </a:pPr>
            <a:r>
              <a:rPr lang="en-US" sz="900"/>
              <a:t>Maximum wind speed: 60 km/h</a:t>
            </a:r>
            <a:endParaRPr sz="900"/>
          </a:p>
          <a:p>
            <a:pPr marL="457200" lvl="0" indent="-285750" algn="l" rtl="0">
              <a:spcBef>
                <a:spcPts val="0"/>
              </a:spcBef>
              <a:spcAft>
                <a:spcPts val="0"/>
              </a:spcAft>
              <a:buSzPts val="900"/>
              <a:buChar char="●"/>
            </a:pPr>
            <a:r>
              <a:rPr lang="en-US" sz="900"/>
              <a:t>Maintainability: Fully modular, no specialties tools required.</a:t>
            </a:r>
            <a:endParaRPr sz="900"/>
          </a:p>
          <a:p>
            <a:pPr marL="457200" lvl="0" indent="-285750" algn="l" rtl="0">
              <a:spcBef>
                <a:spcPts val="0"/>
              </a:spcBef>
              <a:spcAft>
                <a:spcPts val="0"/>
              </a:spcAft>
              <a:buSzPts val="900"/>
              <a:buChar char="●"/>
            </a:pPr>
            <a:r>
              <a:rPr lang="en-US" sz="900"/>
              <a:t>Maximum velocity: 110 km/h</a:t>
            </a:r>
            <a:endParaRPr sz="900"/>
          </a:p>
          <a:p>
            <a:pPr marL="457200" lvl="0" indent="-285750" algn="l" rtl="0">
              <a:spcBef>
                <a:spcPts val="0"/>
              </a:spcBef>
              <a:spcAft>
                <a:spcPts val="0"/>
              </a:spcAft>
              <a:buSzPts val="900"/>
              <a:buChar char="●"/>
            </a:pPr>
            <a:r>
              <a:rPr lang="en-US" sz="900"/>
              <a:t>Maximum altitude: 400 ft limited only by aircraft regulations</a:t>
            </a:r>
            <a:endParaRPr sz="900"/>
          </a:p>
        </p:txBody>
      </p:sp>
      <p:sp>
        <p:nvSpPr>
          <p:cNvPr id="197" name="Google Shape;197;g28c0882b106_0_2"/>
          <p:cNvSpPr/>
          <p:nvPr/>
        </p:nvSpPr>
        <p:spPr>
          <a:xfrm>
            <a:off x="5353500" y="3092400"/>
            <a:ext cx="3575400" cy="1902600"/>
          </a:xfrm>
          <a:prstGeom prst="roundRect">
            <a:avLst>
              <a:gd name="adj" fmla="val 16667"/>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b="1">
                <a:solidFill>
                  <a:schemeClr val="dk1"/>
                </a:solidFill>
              </a:rPr>
              <a:t>The U.S. Coast Guard MH-65</a:t>
            </a:r>
            <a:endParaRPr sz="1000" b="1">
              <a:solidFill>
                <a:schemeClr val="dk1"/>
              </a:solidFill>
            </a:endParaRPr>
          </a:p>
          <a:p>
            <a:pPr marL="0" lvl="0" indent="0" algn="ctr" rtl="0">
              <a:spcBef>
                <a:spcPts val="0"/>
              </a:spcBef>
              <a:spcAft>
                <a:spcPts val="0"/>
              </a:spcAft>
              <a:buNone/>
            </a:pPr>
            <a:endParaRPr sz="500" b="1">
              <a:solidFill>
                <a:schemeClr val="dk1"/>
              </a:solidFill>
            </a:endParaRPr>
          </a:p>
          <a:p>
            <a:pPr marL="457200" lvl="0" indent="-285750" algn="l" rtl="0">
              <a:spcBef>
                <a:spcPts val="0"/>
              </a:spcBef>
              <a:spcAft>
                <a:spcPts val="0"/>
              </a:spcAft>
              <a:buSzPts val="900"/>
              <a:buChar char="●"/>
            </a:pPr>
            <a:r>
              <a:rPr lang="en-US" sz="900"/>
              <a:t>Length (with rotor blades): 44 feet 5 inches</a:t>
            </a:r>
            <a:endParaRPr sz="900"/>
          </a:p>
          <a:p>
            <a:pPr marL="457200" lvl="0" indent="-285750" algn="l" rtl="0">
              <a:lnSpc>
                <a:spcPct val="115000"/>
              </a:lnSpc>
              <a:spcBef>
                <a:spcPts val="0"/>
              </a:spcBef>
              <a:spcAft>
                <a:spcPts val="0"/>
              </a:spcAft>
              <a:buSzPts val="900"/>
              <a:buChar char="●"/>
            </a:pPr>
            <a:r>
              <a:rPr lang="en-US" sz="900"/>
              <a:t>Rotor Diameter: 39 feet 2 inches</a:t>
            </a:r>
            <a:endParaRPr sz="900"/>
          </a:p>
          <a:p>
            <a:pPr marL="457200" lvl="0" indent="-285750" algn="l" rtl="0">
              <a:lnSpc>
                <a:spcPct val="115000"/>
              </a:lnSpc>
              <a:spcBef>
                <a:spcPts val="0"/>
              </a:spcBef>
              <a:spcAft>
                <a:spcPts val="0"/>
              </a:spcAft>
              <a:buSzPts val="900"/>
              <a:buChar char="●"/>
            </a:pPr>
            <a:r>
              <a:rPr lang="en-US" sz="900"/>
              <a:t>Height: 13 feet 3 inches</a:t>
            </a:r>
            <a:endParaRPr sz="900"/>
          </a:p>
          <a:p>
            <a:pPr marL="457200" lvl="0" indent="-285750" algn="l" rtl="0">
              <a:lnSpc>
                <a:spcPct val="115000"/>
              </a:lnSpc>
              <a:spcBef>
                <a:spcPts val="0"/>
              </a:spcBef>
              <a:spcAft>
                <a:spcPts val="0"/>
              </a:spcAft>
              <a:buSzPts val="900"/>
              <a:buChar char="●"/>
            </a:pPr>
            <a:r>
              <a:rPr lang="en-US" sz="900"/>
              <a:t>Maximum Weight: 9,480 pounds</a:t>
            </a:r>
            <a:endParaRPr sz="900"/>
          </a:p>
          <a:p>
            <a:pPr marL="457200" lvl="0" indent="-285750" algn="l" rtl="0">
              <a:lnSpc>
                <a:spcPct val="115000"/>
              </a:lnSpc>
              <a:spcBef>
                <a:spcPts val="0"/>
              </a:spcBef>
              <a:spcAft>
                <a:spcPts val="0"/>
              </a:spcAft>
              <a:buSzPts val="900"/>
              <a:buChar char="●"/>
            </a:pPr>
            <a:r>
              <a:rPr lang="en-US" sz="900"/>
              <a:t>Cruise Speed: 148 knots</a:t>
            </a:r>
            <a:endParaRPr sz="900"/>
          </a:p>
          <a:p>
            <a:pPr marL="457200" lvl="0" indent="-285750" algn="l" rtl="0">
              <a:lnSpc>
                <a:spcPct val="115000"/>
              </a:lnSpc>
              <a:spcBef>
                <a:spcPts val="0"/>
              </a:spcBef>
              <a:spcAft>
                <a:spcPts val="0"/>
              </a:spcAft>
              <a:buSzPts val="900"/>
              <a:buChar char="●"/>
            </a:pPr>
            <a:r>
              <a:rPr lang="en-US" sz="900"/>
              <a:t>Range: 350 nautical miles</a:t>
            </a:r>
            <a:endParaRPr sz="900"/>
          </a:p>
          <a:p>
            <a:pPr marL="457200" lvl="0" indent="-285750" algn="l" rtl="0">
              <a:lnSpc>
                <a:spcPct val="115000"/>
              </a:lnSpc>
              <a:spcBef>
                <a:spcPts val="0"/>
              </a:spcBef>
              <a:spcAft>
                <a:spcPts val="0"/>
              </a:spcAft>
              <a:buSzPts val="900"/>
              <a:buChar char="●"/>
            </a:pPr>
            <a:r>
              <a:rPr lang="en-US" sz="900"/>
              <a:t>Endurance: three hours</a:t>
            </a:r>
            <a:endParaRPr sz="900"/>
          </a:p>
        </p:txBody>
      </p:sp>
      <p:pic>
        <p:nvPicPr>
          <p:cNvPr id="198" name="Google Shape;198;g28c0882b106_0_2"/>
          <p:cNvPicPr preferRelativeResize="0"/>
          <p:nvPr/>
        </p:nvPicPr>
        <p:blipFill>
          <a:blip r:embed="rId4">
            <a:alphaModFix/>
          </a:blip>
          <a:stretch>
            <a:fillRect/>
          </a:stretch>
        </p:blipFill>
        <p:spPr>
          <a:xfrm>
            <a:off x="1100000" y="3540400"/>
            <a:ext cx="4512403" cy="1454662"/>
          </a:xfrm>
          <a:prstGeom prst="rect">
            <a:avLst/>
          </a:prstGeom>
          <a:noFill/>
          <a:ln>
            <a:noFill/>
          </a:ln>
        </p:spPr>
      </p:pic>
      <p:sp>
        <p:nvSpPr>
          <p:cNvPr id="199" name="Google Shape;199;g28c0882b106_0_2"/>
          <p:cNvSpPr/>
          <p:nvPr/>
        </p:nvSpPr>
        <p:spPr>
          <a:xfrm>
            <a:off x="1193950" y="3405525"/>
            <a:ext cx="955200" cy="3915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0" name="Google Shape;200;g28c0882b106_0_2"/>
          <p:cNvSpPr txBox="1"/>
          <p:nvPr/>
        </p:nvSpPr>
        <p:spPr>
          <a:xfrm>
            <a:off x="4847300" y="4767950"/>
            <a:ext cx="401700" cy="31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800"/>
              <a:t>[1]</a:t>
            </a:r>
            <a:endParaRPr sz="800"/>
          </a:p>
        </p:txBody>
      </p:sp>
    </p:spTree>
  </p:cSld>
  <p:clrMapOvr>
    <a:masterClrMapping/>
  </p:clrMapOvr>
</p:sld>
</file>

<file path=ppt/theme/theme1.xml><?xml version="1.0" encoding="utf-8"?>
<a:theme xmlns:a="http://schemas.openxmlformats.org/drawingml/2006/main" name="Office Theme">
  <a:themeElements>
    <a:clrScheme name="NG 2020 Blue, Black and Accents">
      <a:dk1>
        <a:srgbClr val="00269A"/>
      </a:dk1>
      <a:lt1>
        <a:srgbClr val="FFFFFF"/>
      </a:lt1>
      <a:dk2>
        <a:srgbClr val="000000"/>
      </a:dk2>
      <a:lt2>
        <a:srgbClr val="E7E6E6"/>
      </a:lt2>
      <a:accent1>
        <a:srgbClr val="135FA5"/>
      </a:accent1>
      <a:accent2>
        <a:srgbClr val="83D3D4"/>
      </a:accent2>
      <a:accent3>
        <a:srgbClr val="2D8183"/>
      </a:accent3>
      <a:accent4>
        <a:srgbClr val="910C07"/>
      </a:accent4>
      <a:accent5>
        <a:srgbClr val="209FDE"/>
      </a:accent5>
      <a:accent6>
        <a:srgbClr val="F48154"/>
      </a:accent6>
      <a:hlink>
        <a:srgbClr val="135FA5"/>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2461</Words>
  <Application>Microsoft Office PowerPoint</Application>
  <PresentationFormat>On-screen Show (16:9)</PresentationFormat>
  <Paragraphs>312</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Times New Roman</vt:lpstr>
      <vt:lpstr>Arial Black</vt:lpstr>
      <vt:lpstr>Arial</vt:lpstr>
      <vt:lpstr>Calibri</vt:lpstr>
      <vt:lpstr>Office Theme</vt:lpstr>
      <vt:lpstr>Evaluating the Effectiveness of ICE-Drones for Enhanced Search &amp; Rescue with the U.S. Coast Guard</vt:lpstr>
      <vt:lpstr>Purpose </vt:lpstr>
      <vt:lpstr>The Fantastic Five</vt:lpstr>
      <vt:lpstr>SMART+ Objective</vt:lpstr>
      <vt:lpstr>The Scope of Work</vt:lpstr>
      <vt:lpstr>Project Methodology</vt:lpstr>
      <vt:lpstr>Fishbone Diagram</vt:lpstr>
      <vt:lpstr>Search Operations Overview</vt:lpstr>
      <vt:lpstr>Armada Drone &amp; USCG MH-65</vt:lpstr>
      <vt:lpstr>Causal Diagram</vt:lpstr>
      <vt:lpstr>Mathematical Equations</vt:lpstr>
      <vt:lpstr>Scenario #1</vt:lpstr>
      <vt:lpstr>Scenario #2</vt:lpstr>
      <vt:lpstr>Scenario #3</vt:lpstr>
      <vt:lpstr>Simulation Model</vt:lpstr>
      <vt:lpstr>Simulation Model - Results</vt:lpstr>
      <vt:lpstr>Risk Management</vt:lpstr>
      <vt:lpstr>Risk Management</vt:lpstr>
      <vt:lpstr>Conclusion</vt:lpstr>
      <vt:lpstr>Lessons Learned &amp; Recommendations</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Evaluating the Effectiveness of ICE-Drones for Enhanced Search &amp; Rescue with the U.S. Coast Guard</dc:title>
  <dc:creator>Hasan, Zeaid [US] (IS)</dc:creator>
  <cp:lastModifiedBy> </cp:lastModifiedBy>
  <cp:revision>1</cp:revision>
  <dcterms:created xsi:type="dcterms:W3CDTF">2020-06-16T19:05:43Z</dcterms:created>
  <dcterms:modified xsi:type="dcterms:W3CDTF">2023-12-16T16:37:16Z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GCENTSensitivityLevels">
    <vt:lpwstr/>
  </property>
  <property fmtid="{D5CDD505-2E9C-101B-9397-08002B2CF9AE}" pid="3" name="NGCENTProgram">
    <vt:lpwstr/>
  </property>
  <property fmtid="{D5CDD505-2E9C-101B-9397-08002B2CF9AE}" pid="4" name="NGCENTOrganization">
    <vt:lpwstr/>
  </property>
  <property fmtid="{D5CDD505-2E9C-101B-9397-08002B2CF9AE}" pid="5" name="NGCENTOriginCountry">
    <vt:lpwstr>1;#United States (US)|f4f4ed40-0317-491b-9959-5ea628d96313</vt:lpwstr>
  </property>
  <property fmtid="{D5CDD505-2E9C-101B-9397-08002B2CF9AE}" pid="6" name="NGCENTDivision">
    <vt:lpwstr/>
  </property>
  <property fmtid="{D5CDD505-2E9C-101B-9397-08002B2CF9AE}" pid="7" name="ContentTypeId">
    <vt:lpwstr>0x0101002F5E26F338044317906CD20503C3F630000974A1512E19964C90AF1743D2BD41A8</vt:lpwstr>
  </property>
  <property fmtid="{D5CDD505-2E9C-101B-9397-08002B2CF9AE}" pid="8" name="NGCENTSector">
    <vt:lpwstr>45;#Corporate Office (CO)|025da7ed-eff4-4c15-81b7-396cffb54ad8</vt:lpwstr>
  </property>
  <property fmtid="{D5CDD505-2E9C-101B-9397-08002B2CF9AE}" pid="9" name="_dlc_DocIdItemGuid">
    <vt:lpwstr>dc064872-97f7-448a-91fb-243729563322</vt:lpwstr>
  </property>
  <property fmtid="{D5CDD505-2E9C-101B-9397-08002B2CF9AE}" pid="10" name="NGCENTCampus">
    <vt:lpwstr/>
  </property>
</Properties>
</file>