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p:sldMasterIdLst>
    <p:sldMasterId id="2147483653" r:id="rId1"/>
  </p:sldMasterIdLst>
  <p:notesMasterIdLst>
    <p:notesMasterId r:id="rId7"/>
  </p:notesMasterIdLst>
  <p:handoutMasterIdLst>
    <p:handoutMasterId r:id="rId8"/>
  </p:handoutMasterIdLst>
  <p:sldIdLst>
    <p:sldId id="746" r:id="rId2"/>
    <p:sldId id="262" r:id="rId3"/>
    <p:sldId id="747" r:id="rId4"/>
    <p:sldId id="748" r:id="rId5"/>
    <p:sldId id="749" r:id="rId6"/>
  </p:sldIdLst>
  <p:sldSz cx="9144000" cy="6858000" type="screen4x3"/>
  <p:notesSz cx="6858000" cy="9144000"/>
  <p:embeddedFontLst>
    <p:embeddedFont>
      <p:font typeface="Lucida Bright" panose="02040602050505020304" pitchFamily="18" charset="0"/>
      <p:regular r:id="rId9"/>
      <p:bold r:id="rId10"/>
      <p:italic r:id="rId11"/>
      <p:boldItalic r:id="rId12"/>
    </p:embeddedFont>
    <p:embeddedFont>
      <p:font typeface="Tahoma" panose="020B0604030504040204" pitchFamily="34" charset="0"/>
      <p:regular r:id="rId13"/>
      <p:bold r:id="rId14"/>
    </p:embeddedFont>
  </p:embeddedFontLst>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8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8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8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8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800" b="1" kern="1200">
        <a:solidFill>
          <a:schemeClr val="tx1"/>
        </a:solidFill>
        <a:latin typeface="Arial" panose="020B0604020202020204" pitchFamily="34" charset="0"/>
        <a:ea typeface="+mn-ea"/>
        <a:cs typeface="+mn-cs"/>
      </a:defRPr>
    </a:lvl5pPr>
    <a:lvl6pPr marL="2286000" algn="l" defTabSz="914400" rtl="0" eaLnBrk="1" latinLnBrk="0" hangingPunct="1">
      <a:defRPr sz="2800" b="1" kern="1200">
        <a:solidFill>
          <a:schemeClr val="tx1"/>
        </a:solidFill>
        <a:latin typeface="Arial" panose="020B0604020202020204" pitchFamily="34" charset="0"/>
        <a:ea typeface="+mn-ea"/>
        <a:cs typeface="+mn-cs"/>
      </a:defRPr>
    </a:lvl6pPr>
    <a:lvl7pPr marL="2743200" algn="l" defTabSz="914400" rtl="0" eaLnBrk="1" latinLnBrk="0" hangingPunct="1">
      <a:defRPr sz="2800" b="1" kern="1200">
        <a:solidFill>
          <a:schemeClr val="tx1"/>
        </a:solidFill>
        <a:latin typeface="Arial" panose="020B0604020202020204" pitchFamily="34" charset="0"/>
        <a:ea typeface="+mn-ea"/>
        <a:cs typeface="+mn-cs"/>
      </a:defRPr>
    </a:lvl7pPr>
    <a:lvl8pPr marL="3200400" algn="l" defTabSz="914400" rtl="0" eaLnBrk="1" latinLnBrk="0" hangingPunct="1">
      <a:defRPr sz="2800" b="1" kern="1200">
        <a:solidFill>
          <a:schemeClr val="tx1"/>
        </a:solidFill>
        <a:latin typeface="Arial" panose="020B0604020202020204" pitchFamily="34" charset="0"/>
        <a:ea typeface="+mn-ea"/>
        <a:cs typeface="+mn-cs"/>
      </a:defRPr>
    </a:lvl8pPr>
    <a:lvl9pPr marL="3657600" algn="l" defTabSz="914400" rtl="0" eaLnBrk="1" latinLnBrk="0" hangingPunct="1">
      <a:defRPr sz="2800"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DE0BD"/>
    <a:srgbClr val="B2B2B2"/>
    <a:srgbClr val="969696"/>
    <a:srgbClr val="EAEAEA"/>
    <a:srgbClr val="DDDDDD"/>
    <a:srgbClr val="C0C0C0"/>
    <a:srgbClr val="FFFFD5"/>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21429" autoAdjust="0"/>
    <p:restoredTop sz="94660"/>
  </p:normalViewPr>
  <p:slideViewPr>
    <p:cSldViewPr>
      <p:cViewPr varScale="1">
        <p:scale>
          <a:sx n="99" d="100"/>
          <a:sy n="99" d="100"/>
        </p:scale>
        <p:origin x="159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75" d="100"/>
          <a:sy n="75" d="100"/>
        </p:scale>
        <p:origin x="-2220" y="-27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font" Target="fonts/font5.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4.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5">
            <a:extLst>
              <a:ext uri="{FF2B5EF4-FFF2-40B4-BE49-F238E27FC236}">
                <a16:creationId xmlns:a16="http://schemas.microsoft.com/office/drawing/2014/main" id="{C1C4D9ED-D278-47B5-BB17-E18389D92D5D}"/>
              </a:ext>
            </a:extLst>
          </p:cNvPr>
          <p:cNvSpPr>
            <a:spLocks noChangeArrowheads="1"/>
          </p:cNvSpPr>
          <p:nvPr/>
        </p:nvSpPr>
        <p:spPr bwMode="auto">
          <a:xfrm>
            <a:off x="76200" y="8824913"/>
            <a:ext cx="6705600" cy="273050"/>
          </a:xfrm>
          <a:prstGeom prst="rect">
            <a:avLst/>
          </a:prstGeom>
          <a:noFill/>
          <a:ln>
            <a:noFill/>
          </a:ln>
          <a:effectLst/>
        </p:spPr>
        <p:txBody>
          <a:bodyPr wrap="none" anchor="ctr"/>
          <a:lstStyle>
            <a:lvl1pPr algn="ctr">
              <a:spcBef>
                <a:spcPct val="50000"/>
              </a:spcBef>
              <a:defRPr sz="2800" b="1">
                <a:solidFill>
                  <a:schemeClr val="tx1"/>
                </a:solidFill>
                <a:latin typeface="Arial" panose="020B0604020202020204" pitchFamily="34" charset="0"/>
              </a:defRPr>
            </a:lvl1pPr>
            <a:lvl2pPr marL="742950" indent="-285750" algn="ctr">
              <a:spcBef>
                <a:spcPct val="50000"/>
              </a:spcBef>
              <a:defRPr sz="2800" b="1">
                <a:solidFill>
                  <a:schemeClr val="tx1"/>
                </a:solidFill>
                <a:latin typeface="Arial" panose="020B0604020202020204" pitchFamily="34" charset="0"/>
              </a:defRPr>
            </a:lvl2pPr>
            <a:lvl3pPr marL="1143000" indent="-228600" algn="ctr">
              <a:spcBef>
                <a:spcPct val="50000"/>
              </a:spcBef>
              <a:defRPr sz="2800" b="1">
                <a:solidFill>
                  <a:schemeClr val="tx1"/>
                </a:solidFill>
                <a:latin typeface="Arial" panose="020B0604020202020204" pitchFamily="34" charset="0"/>
              </a:defRPr>
            </a:lvl3pPr>
            <a:lvl4pPr marL="1600200" indent="-228600" algn="ctr">
              <a:spcBef>
                <a:spcPct val="50000"/>
              </a:spcBef>
              <a:defRPr sz="2800" b="1">
                <a:solidFill>
                  <a:schemeClr val="tx1"/>
                </a:solidFill>
                <a:latin typeface="Arial" panose="020B0604020202020204" pitchFamily="34" charset="0"/>
              </a:defRPr>
            </a:lvl4pPr>
            <a:lvl5pPr marL="2057400" indent="-228600" algn="ctr">
              <a:spcBef>
                <a:spcPct val="50000"/>
              </a:spcBef>
              <a:defRPr sz="2800" b="1">
                <a:solidFill>
                  <a:schemeClr val="tx1"/>
                </a:solidFill>
                <a:latin typeface="Arial" panose="020B0604020202020204" pitchFamily="34" charset="0"/>
              </a:defRPr>
            </a:lvl5pPr>
            <a:lvl6pPr marL="2514600" indent="-228600" algn="ctr" eaLnBrk="0" fontAlgn="base" hangingPunct="0">
              <a:spcBef>
                <a:spcPct val="50000"/>
              </a:spcBef>
              <a:spcAft>
                <a:spcPct val="0"/>
              </a:spcAft>
              <a:defRPr sz="2800" b="1">
                <a:solidFill>
                  <a:schemeClr val="tx1"/>
                </a:solidFill>
                <a:latin typeface="Arial" panose="020B0604020202020204" pitchFamily="34" charset="0"/>
              </a:defRPr>
            </a:lvl6pPr>
            <a:lvl7pPr marL="2971800" indent="-228600" algn="ctr" eaLnBrk="0" fontAlgn="base" hangingPunct="0">
              <a:spcBef>
                <a:spcPct val="50000"/>
              </a:spcBef>
              <a:spcAft>
                <a:spcPct val="0"/>
              </a:spcAft>
              <a:defRPr sz="2800" b="1">
                <a:solidFill>
                  <a:schemeClr val="tx1"/>
                </a:solidFill>
                <a:latin typeface="Arial" panose="020B0604020202020204" pitchFamily="34" charset="0"/>
              </a:defRPr>
            </a:lvl7pPr>
            <a:lvl8pPr marL="3429000" indent="-228600" algn="ctr" eaLnBrk="0" fontAlgn="base" hangingPunct="0">
              <a:spcBef>
                <a:spcPct val="50000"/>
              </a:spcBef>
              <a:spcAft>
                <a:spcPct val="0"/>
              </a:spcAft>
              <a:defRPr sz="2800" b="1">
                <a:solidFill>
                  <a:schemeClr val="tx1"/>
                </a:solidFill>
                <a:latin typeface="Arial" panose="020B0604020202020204" pitchFamily="34" charset="0"/>
              </a:defRPr>
            </a:lvl8pPr>
            <a:lvl9pPr marL="3886200" indent="-228600" algn="ctr" eaLnBrk="0" fontAlgn="base" hangingPunct="0">
              <a:spcBef>
                <a:spcPct val="50000"/>
              </a:spcBef>
              <a:spcAft>
                <a:spcPct val="0"/>
              </a:spcAft>
              <a:defRPr sz="2800" b="1">
                <a:solidFill>
                  <a:schemeClr val="tx1"/>
                </a:solidFill>
                <a:latin typeface="Arial" panose="020B0604020202020204" pitchFamily="34" charset="0"/>
              </a:defRPr>
            </a:lvl9pPr>
          </a:lstStyle>
          <a:p>
            <a:pPr>
              <a:defRPr/>
            </a:pPr>
            <a:endParaRPr lang="en-US" altLang="en-US" dirty="0"/>
          </a:p>
        </p:txBody>
      </p:sp>
      <p:sp>
        <p:nvSpPr>
          <p:cNvPr id="4099" name="Line 6">
            <a:extLst>
              <a:ext uri="{FF2B5EF4-FFF2-40B4-BE49-F238E27FC236}">
                <a16:creationId xmlns:a16="http://schemas.microsoft.com/office/drawing/2014/main" id="{2B306AD3-F135-47E3-8A1E-7AE805E253B3}"/>
              </a:ext>
            </a:extLst>
          </p:cNvPr>
          <p:cNvSpPr>
            <a:spLocks noChangeShapeType="1"/>
          </p:cNvSpPr>
          <p:nvPr/>
        </p:nvSpPr>
        <p:spPr bwMode="auto">
          <a:xfrm>
            <a:off x="828675" y="381000"/>
            <a:ext cx="562292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 name="Line 7">
            <a:extLst>
              <a:ext uri="{FF2B5EF4-FFF2-40B4-BE49-F238E27FC236}">
                <a16:creationId xmlns:a16="http://schemas.microsoft.com/office/drawing/2014/main" id="{92ED5E27-7F38-4B5B-9A27-6EC830C6C5EA}"/>
              </a:ext>
            </a:extLst>
          </p:cNvPr>
          <p:cNvSpPr>
            <a:spLocks noChangeShapeType="1"/>
          </p:cNvSpPr>
          <p:nvPr/>
        </p:nvSpPr>
        <p:spPr bwMode="auto">
          <a:xfrm>
            <a:off x="828675" y="8763000"/>
            <a:ext cx="562292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 name="Rectangle 8">
            <a:extLst>
              <a:ext uri="{FF2B5EF4-FFF2-40B4-BE49-F238E27FC236}">
                <a16:creationId xmlns:a16="http://schemas.microsoft.com/office/drawing/2014/main" id="{C00611C5-46BA-44E6-9D07-8FAE9870274B}"/>
              </a:ext>
            </a:extLst>
          </p:cNvPr>
          <p:cNvSpPr>
            <a:spLocks noChangeArrowheads="1"/>
          </p:cNvSpPr>
          <p:nvPr/>
        </p:nvSpPr>
        <p:spPr bwMode="auto">
          <a:xfrm>
            <a:off x="71438" y="8818563"/>
            <a:ext cx="6715125" cy="241300"/>
          </a:xfrm>
          <a:prstGeom prst="rect">
            <a:avLst/>
          </a:prstGeom>
          <a:noFill/>
          <a:ln>
            <a:noFill/>
          </a:ln>
          <a:effectLst/>
        </p:spPr>
        <p:txBody>
          <a:bodyPr lIns="90488" tIns="44450" rIns="90488" bIns="44450">
            <a:spAutoFit/>
          </a:bodyPr>
          <a:lstStyle>
            <a:lvl1pPr algn="l">
              <a:spcBef>
                <a:spcPct val="0"/>
              </a:spcBef>
              <a:tabLst>
                <a:tab pos="285750" algn="l"/>
                <a:tab pos="6457950" algn="r"/>
              </a:tabLst>
              <a:defRPr sz="2400">
                <a:solidFill>
                  <a:schemeClr val="tx1"/>
                </a:solidFill>
                <a:latin typeface="Times New Roman" panose="02020603050405020304" pitchFamily="18" charset="0"/>
              </a:defRPr>
            </a:lvl1pPr>
            <a:lvl2pPr algn="l">
              <a:spcBef>
                <a:spcPct val="0"/>
              </a:spcBef>
              <a:tabLst>
                <a:tab pos="285750" algn="l"/>
                <a:tab pos="6457950" algn="r"/>
              </a:tabLst>
              <a:defRPr sz="2400">
                <a:solidFill>
                  <a:schemeClr val="tx1"/>
                </a:solidFill>
                <a:latin typeface="Times New Roman" panose="02020603050405020304" pitchFamily="18" charset="0"/>
              </a:defRPr>
            </a:lvl2pPr>
            <a:lvl3pPr algn="l">
              <a:spcBef>
                <a:spcPct val="0"/>
              </a:spcBef>
              <a:tabLst>
                <a:tab pos="285750" algn="l"/>
                <a:tab pos="6457950" algn="r"/>
              </a:tabLst>
              <a:defRPr sz="2400">
                <a:solidFill>
                  <a:schemeClr val="tx1"/>
                </a:solidFill>
                <a:latin typeface="Times New Roman" panose="02020603050405020304" pitchFamily="18" charset="0"/>
              </a:defRPr>
            </a:lvl3pPr>
            <a:lvl4pPr algn="l">
              <a:spcBef>
                <a:spcPct val="0"/>
              </a:spcBef>
              <a:tabLst>
                <a:tab pos="285750" algn="l"/>
                <a:tab pos="6457950" algn="r"/>
              </a:tabLst>
              <a:defRPr sz="2400">
                <a:solidFill>
                  <a:schemeClr val="tx1"/>
                </a:solidFill>
                <a:latin typeface="Times New Roman" panose="02020603050405020304" pitchFamily="18" charset="0"/>
              </a:defRPr>
            </a:lvl4pPr>
            <a:lvl5pPr algn="l">
              <a:spcBef>
                <a:spcPct val="0"/>
              </a:spcBef>
              <a:tabLst>
                <a:tab pos="285750" algn="l"/>
                <a:tab pos="6457950" algn="r"/>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285750" algn="l"/>
                <a:tab pos="6457950" algn="r"/>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285750" algn="l"/>
                <a:tab pos="6457950" algn="r"/>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285750" algn="l"/>
                <a:tab pos="6457950" algn="r"/>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285750" algn="l"/>
                <a:tab pos="6457950" algn="r"/>
              </a:tabLst>
              <a:defRPr sz="2400">
                <a:solidFill>
                  <a:schemeClr val="tx1"/>
                </a:solidFill>
                <a:latin typeface="Times New Roman" panose="02020603050405020304" pitchFamily="18" charset="0"/>
              </a:defRPr>
            </a:lvl9pPr>
          </a:lstStyle>
          <a:p>
            <a:pPr>
              <a:defRPr/>
            </a:pPr>
            <a:r>
              <a:rPr lang="en-US" altLang="en-US" sz="1000" b="0" dirty="0">
                <a:latin typeface="Arial" panose="020B0604020202020204" pitchFamily="34" charset="0"/>
              </a:rPr>
              <a:t>Business Statistics: A Decision-Making Approach, 6e	© 2005 Prentice-Hall, Inc.</a:t>
            </a:r>
          </a:p>
        </p:txBody>
      </p:sp>
      <p:sp>
        <p:nvSpPr>
          <p:cNvPr id="3081" name="Rectangle 9">
            <a:extLst>
              <a:ext uri="{FF2B5EF4-FFF2-40B4-BE49-F238E27FC236}">
                <a16:creationId xmlns:a16="http://schemas.microsoft.com/office/drawing/2014/main" id="{58D49B0C-6A3D-407A-A0FA-74B4590EE5E4}"/>
              </a:ext>
            </a:extLst>
          </p:cNvPr>
          <p:cNvSpPr>
            <a:spLocks noChangeArrowheads="1"/>
          </p:cNvSpPr>
          <p:nvPr/>
        </p:nvSpPr>
        <p:spPr bwMode="auto">
          <a:xfrm>
            <a:off x="71438" y="55563"/>
            <a:ext cx="6715125" cy="273050"/>
          </a:xfrm>
          <a:prstGeom prst="rect">
            <a:avLst/>
          </a:prstGeom>
          <a:noFill/>
          <a:ln>
            <a:noFill/>
          </a:ln>
          <a:effectLst/>
        </p:spPr>
        <p:txBody>
          <a:bodyPr lIns="90488" tIns="44450" rIns="90488" bIns="44450">
            <a:spAutoFit/>
          </a:bodyPr>
          <a:lstStyle>
            <a:lvl1pPr>
              <a:tabLst>
                <a:tab pos="285750" algn="l"/>
                <a:tab pos="3257550" algn="ctr"/>
                <a:tab pos="6457950" algn="r"/>
              </a:tabLst>
              <a:defRPr sz="2800" b="1">
                <a:solidFill>
                  <a:schemeClr val="tx1"/>
                </a:solidFill>
                <a:latin typeface="Arial" panose="020B0604020202020204" pitchFamily="34" charset="0"/>
              </a:defRPr>
            </a:lvl1pPr>
            <a:lvl2pPr marL="742950" indent="-285750">
              <a:tabLst>
                <a:tab pos="285750" algn="l"/>
                <a:tab pos="3257550" algn="ctr"/>
                <a:tab pos="6457950" algn="r"/>
              </a:tabLst>
              <a:defRPr sz="2800" b="1">
                <a:solidFill>
                  <a:schemeClr val="tx1"/>
                </a:solidFill>
                <a:latin typeface="Arial" panose="020B0604020202020204" pitchFamily="34" charset="0"/>
              </a:defRPr>
            </a:lvl2pPr>
            <a:lvl3pPr marL="1143000" indent="-228600">
              <a:tabLst>
                <a:tab pos="285750" algn="l"/>
                <a:tab pos="3257550" algn="ctr"/>
                <a:tab pos="6457950" algn="r"/>
              </a:tabLst>
              <a:defRPr sz="2800" b="1">
                <a:solidFill>
                  <a:schemeClr val="tx1"/>
                </a:solidFill>
                <a:latin typeface="Arial" panose="020B0604020202020204" pitchFamily="34" charset="0"/>
              </a:defRPr>
            </a:lvl3pPr>
            <a:lvl4pPr marL="1600200" indent="-228600">
              <a:tabLst>
                <a:tab pos="285750" algn="l"/>
                <a:tab pos="3257550" algn="ctr"/>
                <a:tab pos="6457950" algn="r"/>
              </a:tabLst>
              <a:defRPr sz="2800" b="1">
                <a:solidFill>
                  <a:schemeClr val="tx1"/>
                </a:solidFill>
                <a:latin typeface="Arial" panose="020B0604020202020204" pitchFamily="34" charset="0"/>
              </a:defRPr>
            </a:lvl4pPr>
            <a:lvl5pPr marL="2057400" indent="-228600">
              <a:tabLst>
                <a:tab pos="285750" algn="l"/>
                <a:tab pos="3257550" algn="ctr"/>
                <a:tab pos="6457950" algn="r"/>
              </a:tabLst>
              <a:defRPr sz="2800" b="1">
                <a:solidFill>
                  <a:schemeClr val="tx1"/>
                </a:solidFill>
                <a:latin typeface="Arial" panose="020B0604020202020204" pitchFamily="34" charset="0"/>
              </a:defRPr>
            </a:lvl5pPr>
            <a:lvl6pPr marL="2514600" indent="-228600" eaLnBrk="0" fontAlgn="base" hangingPunct="0">
              <a:spcBef>
                <a:spcPct val="0"/>
              </a:spcBef>
              <a:spcAft>
                <a:spcPct val="0"/>
              </a:spcAft>
              <a:tabLst>
                <a:tab pos="285750" algn="l"/>
                <a:tab pos="3257550" algn="ctr"/>
                <a:tab pos="6457950" algn="r"/>
              </a:tabLst>
              <a:defRPr sz="2800" b="1">
                <a:solidFill>
                  <a:schemeClr val="tx1"/>
                </a:solidFill>
                <a:latin typeface="Arial" panose="020B0604020202020204" pitchFamily="34" charset="0"/>
              </a:defRPr>
            </a:lvl6pPr>
            <a:lvl7pPr marL="2971800" indent="-228600" eaLnBrk="0" fontAlgn="base" hangingPunct="0">
              <a:spcBef>
                <a:spcPct val="0"/>
              </a:spcBef>
              <a:spcAft>
                <a:spcPct val="0"/>
              </a:spcAft>
              <a:tabLst>
                <a:tab pos="285750" algn="l"/>
                <a:tab pos="3257550" algn="ctr"/>
                <a:tab pos="6457950" algn="r"/>
              </a:tabLst>
              <a:defRPr sz="2800" b="1">
                <a:solidFill>
                  <a:schemeClr val="tx1"/>
                </a:solidFill>
                <a:latin typeface="Arial" panose="020B0604020202020204" pitchFamily="34" charset="0"/>
              </a:defRPr>
            </a:lvl7pPr>
            <a:lvl8pPr marL="3429000" indent="-228600" eaLnBrk="0" fontAlgn="base" hangingPunct="0">
              <a:spcBef>
                <a:spcPct val="0"/>
              </a:spcBef>
              <a:spcAft>
                <a:spcPct val="0"/>
              </a:spcAft>
              <a:tabLst>
                <a:tab pos="285750" algn="l"/>
                <a:tab pos="3257550" algn="ctr"/>
                <a:tab pos="6457950" algn="r"/>
              </a:tabLst>
              <a:defRPr sz="2800" b="1">
                <a:solidFill>
                  <a:schemeClr val="tx1"/>
                </a:solidFill>
                <a:latin typeface="Arial" panose="020B0604020202020204" pitchFamily="34" charset="0"/>
              </a:defRPr>
            </a:lvl8pPr>
            <a:lvl9pPr marL="3886200" indent="-228600" eaLnBrk="0" fontAlgn="base" hangingPunct="0">
              <a:spcBef>
                <a:spcPct val="0"/>
              </a:spcBef>
              <a:spcAft>
                <a:spcPct val="0"/>
              </a:spcAft>
              <a:tabLst>
                <a:tab pos="285750" algn="l"/>
                <a:tab pos="3257550" algn="ctr"/>
                <a:tab pos="6457950" algn="r"/>
              </a:tabLst>
              <a:defRPr sz="2800" b="1">
                <a:solidFill>
                  <a:schemeClr val="tx1"/>
                </a:solidFill>
                <a:latin typeface="Arial" panose="020B0604020202020204" pitchFamily="34" charset="0"/>
              </a:defRPr>
            </a:lvl9pPr>
          </a:lstStyle>
          <a:p>
            <a:pPr>
              <a:defRPr/>
            </a:pPr>
            <a:r>
              <a:rPr lang="en-US" altLang="en-US" sz="1200" b="0"/>
              <a:t>	Module 4	</a:t>
            </a:r>
            <a:r>
              <a:rPr lang="en-US" altLang="en-US" sz="1200"/>
              <a:t>Student Lecture Notes</a:t>
            </a:r>
            <a:r>
              <a:rPr lang="en-US" altLang="en-US" sz="1200" b="0"/>
              <a:t>	 4-</a:t>
            </a:r>
            <a:fld id="{20C821FE-4EC9-45C0-8C35-0023DAC357AE}" type="slidenum">
              <a:rPr lang="en-US" altLang="en-US" sz="1200" b="0" smtClean="0"/>
              <a:pPr>
                <a:defRPr/>
              </a:pPr>
              <a:t>‹#›</a:t>
            </a:fld>
            <a:endParaRPr lang="en-US" altLang="en-US" sz="1200" b="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FDEC560-70A9-44EC-AC57-EBBE3D38E566}"/>
              </a:ext>
            </a:extLst>
          </p:cNvPr>
          <p:cNvSpPr>
            <a:spLocks noGrp="1" noChangeArrowheads="1"/>
          </p:cNvSpPr>
          <p:nvPr>
            <p:ph type="body" sz="quarter" idx="3"/>
          </p:nvPr>
        </p:nvSpPr>
        <p:spPr bwMode="auto">
          <a:xfrm>
            <a:off x="914400" y="3429000"/>
            <a:ext cx="5029200" cy="5029200"/>
          </a:xfrm>
          <a:prstGeom prst="rect">
            <a:avLst/>
          </a:prstGeom>
          <a:noFill/>
          <a:ln>
            <a:noFill/>
          </a:ln>
          <a:effectLst/>
        </p:spPr>
        <p:txBody>
          <a:bodyPr vert="horz" wrap="square" lIns="90488" tIns="44450" rIns="90488" bIns="44450" numCol="1" anchor="t" anchorCtr="0" compatLnSpc="1">
            <a:prstTxWarp prst="textNoShape">
              <a:avLst/>
            </a:prstTxWarp>
          </a:bodyPr>
          <a:lstStyle/>
          <a:p>
            <a:pPr lvl="0"/>
            <a:r>
              <a:rPr lang="en-US" altLang="en-US" noProof="0"/>
              <a:t>Click to edit Master notes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5" name="Rectangle 3">
            <a:extLst>
              <a:ext uri="{FF2B5EF4-FFF2-40B4-BE49-F238E27FC236}">
                <a16:creationId xmlns:a16="http://schemas.microsoft.com/office/drawing/2014/main" id="{FB20C9BC-7CDF-49D1-AA07-1676B48EFB7C}"/>
              </a:ext>
            </a:extLst>
          </p:cNvPr>
          <p:cNvSpPr>
            <a:spLocks noGrp="1" noRot="1" noChangeAspect="1" noChangeArrowheads="1" noTextEdit="1"/>
          </p:cNvSpPr>
          <p:nvPr>
            <p:ph type="sldImg" idx="2"/>
          </p:nvPr>
        </p:nvSpPr>
        <p:spPr bwMode="auto">
          <a:xfrm>
            <a:off x="1447800" y="457200"/>
            <a:ext cx="4181475" cy="28892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6" name="Line 4">
            <a:extLst>
              <a:ext uri="{FF2B5EF4-FFF2-40B4-BE49-F238E27FC236}">
                <a16:creationId xmlns:a16="http://schemas.microsoft.com/office/drawing/2014/main" id="{223702C1-ACDA-4BCA-9EC9-47260E81EF5A}"/>
              </a:ext>
            </a:extLst>
          </p:cNvPr>
          <p:cNvSpPr>
            <a:spLocks noChangeShapeType="1"/>
          </p:cNvSpPr>
          <p:nvPr/>
        </p:nvSpPr>
        <p:spPr bwMode="auto">
          <a:xfrm>
            <a:off x="1120775" y="35814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7" name="Line 5">
            <a:extLst>
              <a:ext uri="{FF2B5EF4-FFF2-40B4-BE49-F238E27FC236}">
                <a16:creationId xmlns:a16="http://schemas.microsoft.com/office/drawing/2014/main" id="{24062E64-8597-4964-A4A8-50B60592C1FA}"/>
              </a:ext>
            </a:extLst>
          </p:cNvPr>
          <p:cNvSpPr>
            <a:spLocks noChangeShapeType="1"/>
          </p:cNvSpPr>
          <p:nvPr/>
        </p:nvSpPr>
        <p:spPr bwMode="auto">
          <a:xfrm>
            <a:off x="1120775" y="38862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 name="Line 6">
            <a:extLst>
              <a:ext uri="{FF2B5EF4-FFF2-40B4-BE49-F238E27FC236}">
                <a16:creationId xmlns:a16="http://schemas.microsoft.com/office/drawing/2014/main" id="{732BEDAE-9801-4EC0-8106-B6243790EB3F}"/>
              </a:ext>
            </a:extLst>
          </p:cNvPr>
          <p:cNvSpPr>
            <a:spLocks noChangeShapeType="1"/>
          </p:cNvSpPr>
          <p:nvPr/>
        </p:nvSpPr>
        <p:spPr bwMode="auto">
          <a:xfrm>
            <a:off x="1120775" y="41910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Line 7">
            <a:extLst>
              <a:ext uri="{FF2B5EF4-FFF2-40B4-BE49-F238E27FC236}">
                <a16:creationId xmlns:a16="http://schemas.microsoft.com/office/drawing/2014/main" id="{040D6E5F-38C4-4EC9-8243-DB234B317E97}"/>
              </a:ext>
            </a:extLst>
          </p:cNvPr>
          <p:cNvSpPr>
            <a:spLocks noChangeShapeType="1"/>
          </p:cNvSpPr>
          <p:nvPr/>
        </p:nvSpPr>
        <p:spPr bwMode="auto">
          <a:xfrm>
            <a:off x="1120775" y="44958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 name="Line 8">
            <a:extLst>
              <a:ext uri="{FF2B5EF4-FFF2-40B4-BE49-F238E27FC236}">
                <a16:creationId xmlns:a16="http://schemas.microsoft.com/office/drawing/2014/main" id="{23208C46-945B-4DC0-9BDA-A70BE35BF4E8}"/>
              </a:ext>
            </a:extLst>
          </p:cNvPr>
          <p:cNvSpPr>
            <a:spLocks noChangeShapeType="1"/>
          </p:cNvSpPr>
          <p:nvPr/>
        </p:nvSpPr>
        <p:spPr bwMode="auto">
          <a:xfrm>
            <a:off x="1120775" y="48006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 name="Line 9">
            <a:extLst>
              <a:ext uri="{FF2B5EF4-FFF2-40B4-BE49-F238E27FC236}">
                <a16:creationId xmlns:a16="http://schemas.microsoft.com/office/drawing/2014/main" id="{0F2E5D44-3E9F-439B-BB22-D7144BEC269C}"/>
              </a:ext>
            </a:extLst>
          </p:cNvPr>
          <p:cNvSpPr>
            <a:spLocks noChangeShapeType="1"/>
          </p:cNvSpPr>
          <p:nvPr/>
        </p:nvSpPr>
        <p:spPr bwMode="auto">
          <a:xfrm>
            <a:off x="1120775" y="51054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 name="Line 10">
            <a:extLst>
              <a:ext uri="{FF2B5EF4-FFF2-40B4-BE49-F238E27FC236}">
                <a16:creationId xmlns:a16="http://schemas.microsoft.com/office/drawing/2014/main" id="{2A8D88D7-7372-4CEA-9D4F-F766456667A1}"/>
              </a:ext>
            </a:extLst>
          </p:cNvPr>
          <p:cNvSpPr>
            <a:spLocks noChangeShapeType="1"/>
          </p:cNvSpPr>
          <p:nvPr/>
        </p:nvSpPr>
        <p:spPr bwMode="auto">
          <a:xfrm>
            <a:off x="1120775" y="51054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3" name="Line 11">
            <a:extLst>
              <a:ext uri="{FF2B5EF4-FFF2-40B4-BE49-F238E27FC236}">
                <a16:creationId xmlns:a16="http://schemas.microsoft.com/office/drawing/2014/main" id="{33725055-723F-4B2E-8060-F5031107ADBE}"/>
              </a:ext>
            </a:extLst>
          </p:cNvPr>
          <p:cNvSpPr>
            <a:spLocks noChangeShapeType="1"/>
          </p:cNvSpPr>
          <p:nvPr/>
        </p:nvSpPr>
        <p:spPr bwMode="auto">
          <a:xfrm>
            <a:off x="1120775" y="54102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4" name="Line 12">
            <a:extLst>
              <a:ext uri="{FF2B5EF4-FFF2-40B4-BE49-F238E27FC236}">
                <a16:creationId xmlns:a16="http://schemas.microsoft.com/office/drawing/2014/main" id="{13486F39-56BE-4F84-ADB2-F63ED9DF7AEF}"/>
              </a:ext>
            </a:extLst>
          </p:cNvPr>
          <p:cNvSpPr>
            <a:spLocks noChangeShapeType="1"/>
          </p:cNvSpPr>
          <p:nvPr/>
        </p:nvSpPr>
        <p:spPr bwMode="auto">
          <a:xfrm>
            <a:off x="1120775" y="57150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5" name="Line 13">
            <a:extLst>
              <a:ext uri="{FF2B5EF4-FFF2-40B4-BE49-F238E27FC236}">
                <a16:creationId xmlns:a16="http://schemas.microsoft.com/office/drawing/2014/main" id="{62E1D065-C3BF-491F-B2DA-F10A4FEE76F6}"/>
              </a:ext>
            </a:extLst>
          </p:cNvPr>
          <p:cNvSpPr>
            <a:spLocks noChangeShapeType="1"/>
          </p:cNvSpPr>
          <p:nvPr/>
        </p:nvSpPr>
        <p:spPr bwMode="auto">
          <a:xfrm>
            <a:off x="1120775" y="60198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6" name="Line 14">
            <a:extLst>
              <a:ext uri="{FF2B5EF4-FFF2-40B4-BE49-F238E27FC236}">
                <a16:creationId xmlns:a16="http://schemas.microsoft.com/office/drawing/2014/main" id="{96E266E0-1C09-4977-B1AA-36744DE08A4F}"/>
              </a:ext>
            </a:extLst>
          </p:cNvPr>
          <p:cNvSpPr>
            <a:spLocks noChangeShapeType="1"/>
          </p:cNvSpPr>
          <p:nvPr/>
        </p:nvSpPr>
        <p:spPr bwMode="auto">
          <a:xfrm>
            <a:off x="1120775" y="63246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7" name="Line 15">
            <a:extLst>
              <a:ext uri="{FF2B5EF4-FFF2-40B4-BE49-F238E27FC236}">
                <a16:creationId xmlns:a16="http://schemas.microsoft.com/office/drawing/2014/main" id="{BCBF97FB-4EC0-41BF-ADAB-BDBD22C773BB}"/>
              </a:ext>
            </a:extLst>
          </p:cNvPr>
          <p:cNvSpPr>
            <a:spLocks noChangeShapeType="1"/>
          </p:cNvSpPr>
          <p:nvPr/>
        </p:nvSpPr>
        <p:spPr bwMode="auto">
          <a:xfrm>
            <a:off x="1120775" y="66294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8" name="Line 16">
            <a:extLst>
              <a:ext uri="{FF2B5EF4-FFF2-40B4-BE49-F238E27FC236}">
                <a16:creationId xmlns:a16="http://schemas.microsoft.com/office/drawing/2014/main" id="{1D8A1889-518E-4C8A-856B-32A7BECEEC77}"/>
              </a:ext>
            </a:extLst>
          </p:cNvPr>
          <p:cNvSpPr>
            <a:spLocks noChangeShapeType="1"/>
          </p:cNvSpPr>
          <p:nvPr/>
        </p:nvSpPr>
        <p:spPr bwMode="auto">
          <a:xfrm>
            <a:off x="1120775" y="69342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9" name="Line 17">
            <a:extLst>
              <a:ext uri="{FF2B5EF4-FFF2-40B4-BE49-F238E27FC236}">
                <a16:creationId xmlns:a16="http://schemas.microsoft.com/office/drawing/2014/main" id="{A9495203-465F-43E2-A5B1-CA2C97EBFAB3}"/>
              </a:ext>
            </a:extLst>
          </p:cNvPr>
          <p:cNvSpPr>
            <a:spLocks noChangeShapeType="1"/>
          </p:cNvSpPr>
          <p:nvPr/>
        </p:nvSpPr>
        <p:spPr bwMode="auto">
          <a:xfrm>
            <a:off x="1120775" y="72390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0" name="Line 18">
            <a:extLst>
              <a:ext uri="{FF2B5EF4-FFF2-40B4-BE49-F238E27FC236}">
                <a16:creationId xmlns:a16="http://schemas.microsoft.com/office/drawing/2014/main" id="{3AA2A794-F23A-49A5-B1D2-7393EFBEB742}"/>
              </a:ext>
            </a:extLst>
          </p:cNvPr>
          <p:cNvSpPr>
            <a:spLocks noChangeShapeType="1"/>
          </p:cNvSpPr>
          <p:nvPr/>
        </p:nvSpPr>
        <p:spPr bwMode="auto">
          <a:xfrm>
            <a:off x="1120775" y="75438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1" name="Line 19">
            <a:extLst>
              <a:ext uri="{FF2B5EF4-FFF2-40B4-BE49-F238E27FC236}">
                <a16:creationId xmlns:a16="http://schemas.microsoft.com/office/drawing/2014/main" id="{B2D13F9A-7D67-461F-8B86-7635EE978B32}"/>
              </a:ext>
            </a:extLst>
          </p:cNvPr>
          <p:cNvSpPr>
            <a:spLocks noChangeShapeType="1"/>
          </p:cNvSpPr>
          <p:nvPr/>
        </p:nvSpPr>
        <p:spPr bwMode="auto">
          <a:xfrm>
            <a:off x="1120775" y="78486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2" name="Line 20">
            <a:extLst>
              <a:ext uri="{FF2B5EF4-FFF2-40B4-BE49-F238E27FC236}">
                <a16:creationId xmlns:a16="http://schemas.microsoft.com/office/drawing/2014/main" id="{F3B5CF33-D4C3-4731-873B-4636F0734E58}"/>
              </a:ext>
            </a:extLst>
          </p:cNvPr>
          <p:cNvSpPr>
            <a:spLocks noChangeShapeType="1"/>
          </p:cNvSpPr>
          <p:nvPr/>
        </p:nvSpPr>
        <p:spPr bwMode="auto">
          <a:xfrm>
            <a:off x="1120775" y="81534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3" name="Line 21">
            <a:extLst>
              <a:ext uri="{FF2B5EF4-FFF2-40B4-BE49-F238E27FC236}">
                <a16:creationId xmlns:a16="http://schemas.microsoft.com/office/drawing/2014/main" id="{390A9A63-566B-48D0-B17F-AAB5DC3AF421}"/>
              </a:ext>
            </a:extLst>
          </p:cNvPr>
          <p:cNvSpPr>
            <a:spLocks noChangeShapeType="1"/>
          </p:cNvSpPr>
          <p:nvPr/>
        </p:nvSpPr>
        <p:spPr bwMode="auto">
          <a:xfrm>
            <a:off x="1120775" y="8458200"/>
            <a:ext cx="4657725" cy="0"/>
          </a:xfrm>
          <a:prstGeom prst="line">
            <a:avLst/>
          </a:prstGeom>
          <a:noFill/>
          <a:ln w="127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4" name="Line 22">
            <a:extLst>
              <a:ext uri="{FF2B5EF4-FFF2-40B4-BE49-F238E27FC236}">
                <a16:creationId xmlns:a16="http://schemas.microsoft.com/office/drawing/2014/main" id="{232FDEB8-F6C9-406B-A3AB-7093658D1375}"/>
              </a:ext>
            </a:extLst>
          </p:cNvPr>
          <p:cNvSpPr>
            <a:spLocks noChangeShapeType="1"/>
          </p:cNvSpPr>
          <p:nvPr/>
        </p:nvSpPr>
        <p:spPr bwMode="auto">
          <a:xfrm>
            <a:off x="523875" y="381000"/>
            <a:ext cx="585152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1" name="Rectangle 23">
            <a:extLst>
              <a:ext uri="{FF2B5EF4-FFF2-40B4-BE49-F238E27FC236}">
                <a16:creationId xmlns:a16="http://schemas.microsoft.com/office/drawing/2014/main" id="{351A9ECA-937C-4A19-B957-00764D00A912}"/>
              </a:ext>
            </a:extLst>
          </p:cNvPr>
          <p:cNvSpPr>
            <a:spLocks noChangeArrowheads="1"/>
          </p:cNvSpPr>
          <p:nvPr/>
        </p:nvSpPr>
        <p:spPr bwMode="auto">
          <a:xfrm>
            <a:off x="77788" y="8824913"/>
            <a:ext cx="6702425" cy="241300"/>
          </a:xfrm>
          <a:prstGeom prst="rect">
            <a:avLst/>
          </a:prstGeom>
          <a:noFill/>
          <a:ln>
            <a:noFill/>
          </a:ln>
          <a:effectLst/>
        </p:spPr>
        <p:txBody>
          <a:bodyPr lIns="90488" tIns="44450" rIns="90488" bIns="44450">
            <a:spAutoFit/>
          </a:bodyPr>
          <a:lstStyle>
            <a:lvl1pPr algn="l">
              <a:spcBef>
                <a:spcPct val="0"/>
              </a:spcBef>
              <a:tabLst>
                <a:tab pos="285750" algn="l"/>
                <a:tab pos="6457950" algn="r"/>
              </a:tabLst>
              <a:defRPr sz="2400">
                <a:solidFill>
                  <a:schemeClr val="tx1"/>
                </a:solidFill>
                <a:latin typeface="Times New Roman" panose="02020603050405020304" pitchFamily="18" charset="0"/>
              </a:defRPr>
            </a:lvl1pPr>
            <a:lvl2pPr algn="l">
              <a:spcBef>
                <a:spcPct val="0"/>
              </a:spcBef>
              <a:tabLst>
                <a:tab pos="285750" algn="l"/>
                <a:tab pos="6457950" algn="r"/>
              </a:tabLst>
              <a:defRPr sz="2400">
                <a:solidFill>
                  <a:schemeClr val="tx1"/>
                </a:solidFill>
                <a:latin typeface="Times New Roman" panose="02020603050405020304" pitchFamily="18" charset="0"/>
              </a:defRPr>
            </a:lvl2pPr>
            <a:lvl3pPr algn="l">
              <a:spcBef>
                <a:spcPct val="0"/>
              </a:spcBef>
              <a:tabLst>
                <a:tab pos="285750" algn="l"/>
                <a:tab pos="6457950" algn="r"/>
              </a:tabLst>
              <a:defRPr sz="2400">
                <a:solidFill>
                  <a:schemeClr val="tx1"/>
                </a:solidFill>
                <a:latin typeface="Times New Roman" panose="02020603050405020304" pitchFamily="18" charset="0"/>
              </a:defRPr>
            </a:lvl3pPr>
            <a:lvl4pPr algn="l">
              <a:spcBef>
                <a:spcPct val="0"/>
              </a:spcBef>
              <a:tabLst>
                <a:tab pos="285750" algn="l"/>
                <a:tab pos="6457950" algn="r"/>
              </a:tabLst>
              <a:defRPr sz="2400">
                <a:solidFill>
                  <a:schemeClr val="tx1"/>
                </a:solidFill>
                <a:latin typeface="Times New Roman" panose="02020603050405020304" pitchFamily="18" charset="0"/>
              </a:defRPr>
            </a:lvl4pPr>
            <a:lvl5pPr algn="l">
              <a:spcBef>
                <a:spcPct val="0"/>
              </a:spcBef>
              <a:tabLst>
                <a:tab pos="285750" algn="l"/>
                <a:tab pos="6457950" algn="r"/>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285750" algn="l"/>
                <a:tab pos="6457950" algn="r"/>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285750" algn="l"/>
                <a:tab pos="6457950" algn="r"/>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285750" algn="l"/>
                <a:tab pos="6457950" algn="r"/>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285750" algn="l"/>
                <a:tab pos="6457950" algn="r"/>
              </a:tabLst>
              <a:defRPr sz="2400">
                <a:solidFill>
                  <a:schemeClr val="tx1"/>
                </a:solidFill>
                <a:latin typeface="Times New Roman" panose="02020603050405020304" pitchFamily="18" charset="0"/>
              </a:defRPr>
            </a:lvl9pPr>
          </a:lstStyle>
          <a:p>
            <a:pPr>
              <a:defRPr/>
            </a:pPr>
            <a:r>
              <a:rPr lang="en-US" altLang="en-US" sz="1000" b="0" dirty="0">
                <a:latin typeface="Arial" panose="020B0604020202020204" pitchFamily="34" charset="0"/>
              </a:rPr>
              <a:t>Business Statistics: A Decision-Making Approach, 6e	© 2005 Prentice-Hall, Inc.</a:t>
            </a:r>
          </a:p>
        </p:txBody>
      </p:sp>
      <p:sp>
        <p:nvSpPr>
          <p:cNvPr id="3096" name="Line 24">
            <a:extLst>
              <a:ext uri="{FF2B5EF4-FFF2-40B4-BE49-F238E27FC236}">
                <a16:creationId xmlns:a16="http://schemas.microsoft.com/office/drawing/2014/main" id="{A2F7B7F3-7CF6-470D-951F-58BBCBB33C1B}"/>
              </a:ext>
            </a:extLst>
          </p:cNvPr>
          <p:cNvSpPr>
            <a:spLocks noChangeShapeType="1"/>
          </p:cNvSpPr>
          <p:nvPr/>
        </p:nvSpPr>
        <p:spPr bwMode="auto">
          <a:xfrm>
            <a:off x="523875" y="8763000"/>
            <a:ext cx="585152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3" name="Rectangle 25">
            <a:extLst>
              <a:ext uri="{FF2B5EF4-FFF2-40B4-BE49-F238E27FC236}">
                <a16:creationId xmlns:a16="http://schemas.microsoft.com/office/drawing/2014/main" id="{7DFB5BEE-20FC-4D97-8F25-C7C758A640D1}"/>
              </a:ext>
            </a:extLst>
          </p:cNvPr>
          <p:cNvSpPr>
            <a:spLocks noChangeArrowheads="1"/>
          </p:cNvSpPr>
          <p:nvPr/>
        </p:nvSpPr>
        <p:spPr bwMode="auto">
          <a:xfrm>
            <a:off x="77788" y="61913"/>
            <a:ext cx="6702425" cy="273050"/>
          </a:xfrm>
          <a:prstGeom prst="rect">
            <a:avLst/>
          </a:prstGeom>
          <a:noFill/>
          <a:ln>
            <a:noFill/>
          </a:ln>
          <a:effectLst/>
        </p:spPr>
        <p:txBody>
          <a:bodyPr lIns="90488" tIns="44450" rIns="90488" bIns="44450">
            <a:spAutoFit/>
          </a:bodyPr>
          <a:lstStyle>
            <a:lvl1pPr>
              <a:tabLst>
                <a:tab pos="285750" algn="l"/>
                <a:tab pos="3257550" algn="ctr"/>
                <a:tab pos="6457950" algn="r"/>
              </a:tabLst>
              <a:defRPr sz="2800" b="1">
                <a:solidFill>
                  <a:schemeClr val="tx1"/>
                </a:solidFill>
                <a:latin typeface="Arial" panose="020B0604020202020204" pitchFamily="34" charset="0"/>
              </a:defRPr>
            </a:lvl1pPr>
            <a:lvl2pPr marL="742950" indent="-285750">
              <a:tabLst>
                <a:tab pos="285750" algn="l"/>
                <a:tab pos="3257550" algn="ctr"/>
                <a:tab pos="6457950" algn="r"/>
              </a:tabLst>
              <a:defRPr sz="2800" b="1">
                <a:solidFill>
                  <a:schemeClr val="tx1"/>
                </a:solidFill>
                <a:latin typeface="Arial" panose="020B0604020202020204" pitchFamily="34" charset="0"/>
              </a:defRPr>
            </a:lvl2pPr>
            <a:lvl3pPr marL="1143000" indent="-228600">
              <a:tabLst>
                <a:tab pos="285750" algn="l"/>
                <a:tab pos="3257550" algn="ctr"/>
                <a:tab pos="6457950" algn="r"/>
              </a:tabLst>
              <a:defRPr sz="2800" b="1">
                <a:solidFill>
                  <a:schemeClr val="tx1"/>
                </a:solidFill>
                <a:latin typeface="Arial" panose="020B0604020202020204" pitchFamily="34" charset="0"/>
              </a:defRPr>
            </a:lvl3pPr>
            <a:lvl4pPr marL="1600200" indent="-228600">
              <a:tabLst>
                <a:tab pos="285750" algn="l"/>
                <a:tab pos="3257550" algn="ctr"/>
                <a:tab pos="6457950" algn="r"/>
              </a:tabLst>
              <a:defRPr sz="2800" b="1">
                <a:solidFill>
                  <a:schemeClr val="tx1"/>
                </a:solidFill>
                <a:latin typeface="Arial" panose="020B0604020202020204" pitchFamily="34" charset="0"/>
              </a:defRPr>
            </a:lvl4pPr>
            <a:lvl5pPr marL="2057400" indent="-228600">
              <a:tabLst>
                <a:tab pos="285750" algn="l"/>
                <a:tab pos="3257550" algn="ctr"/>
                <a:tab pos="6457950" algn="r"/>
              </a:tabLst>
              <a:defRPr sz="2800" b="1">
                <a:solidFill>
                  <a:schemeClr val="tx1"/>
                </a:solidFill>
                <a:latin typeface="Arial" panose="020B0604020202020204" pitchFamily="34" charset="0"/>
              </a:defRPr>
            </a:lvl5pPr>
            <a:lvl6pPr marL="2514600" indent="-228600" eaLnBrk="0" fontAlgn="base" hangingPunct="0">
              <a:spcBef>
                <a:spcPct val="0"/>
              </a:spcBef>
              <a:spcAft>
                <a:spcPct val="0"/>
              </a:spcAft>
              <a:tabLst>
                <a:tab pos="285750" algn="l"/>
                <a:tab pos="3257550" algn="ctr"/>
                <a:tab pos="6457950" algn="r"/>
              </a:tabLst>
              <a:defRPr sz="2800" b="1">
                <a:solidFill>
                  <a:schemeClr val="tx1"/>
                </a:solidFill>
                <a:latin typeface="Arial" panose="020B0604020202020204" pitchFamily="34" charset="0"/>
              </a:defRPr>
            </a:lvl6pPr>
            <a:lvl7pPr marL="2971800" indent="-228600" eaLnBrk="0" fontAlgn="base" hangingPunct="0">
              <a:spcBef>
                <a:spcPct val="0"/>
              </a:spcBef>
              <a:spcAft>
                <a:spcPct val="0"/>
              </a:spcAft>
              <a:tabLst>
                <a:tab pos="285750" algn="l"/>
                <a:tab pos="3257550" algn="ctr"/>
                <a:tab pos="6457950" algn="r"/>
              </a:tabLst>
              <a:defRPr sz="2800" b="1">
                <a:solidFill>
                  <a:schemeClr val="tx1"/>
                </a:solidFill>
                <a:latin typeface="Arial" panose="020B0604020202020204" pitchFamily="34" charset="0"/>
              </a:defRPr>
            </a:lvl7pPr>
            <a:lvl8pPr marL="3429000" indent="-228600" eaLnBrk="0" fontAlgn="base" hangingPunct="0">
              <a:spcBef>
                <a:spcPct val="0"/>
              </a:spcBef>
              <a:spcAft>
                <a:spcPct val="0"/>
              </a:spcAft>
              <a:tabLst>
                <a:tab pos="285750" algn="l"/>
                <a:tab pos="3257550" algn="ctr"/>
                <a:tab pos="6457950" algn="r"/>
              </a:tabLst>
              <a:defRPr sz="2800" b="1">
                <a:solidFill>
                  <a:schemeClr val="tx1"/>
                </a:solidFill>
                <a:latin typeface="Arial" panose="020B0604020202020204" pitchFamily="34" charset="0"/>
              </a:defRPr>
            </a:lvl8pPr>
            <a:lvl9pPr marL="3886200" indent="-228600" eaLnBrk="0" fontAlgn="base" hangingPunct="0">
              <a:spcBef>
                <a:spcPct val="0"/>
              </a:spcBef>
              <a:spcAft>
                <a:spcPct val="0"/>
              </a:spcAft>
              <a:tabLst>
                <a:tab pos="285750" algn="l"/>
                <a:tab pos="3257550" algn="ctr"/>
                <a:tab pos="6457950" algn="r"/>
              </a:tabLst>
              <a:defRPr sz="2800" b="1">
                <a:solidFill>
                  <a:schemeClr val="tx1"/>
                </a:solidFill>
                <a:latin typeface="Arial" panose="020B0604020202020204" pitchFamily="34" charset="0"/>
              </a:defRPr>
            </a:lvl9pPr>
          </a:lstStyle>
          <a:p>
            <a:pPr>
              <a:defRPr/>
            </a:pPr>
            <a:r>
              <a:rPr lang="en-US" altLang="en-US" sz="1200" b="0"/>
              <a:t>	Module 4	</a:t>
            </a:r>
            <a:r>
              <a:rPr lang="en-US" altLang="en-US" sz="1200"/>
              <a:t>Instructor Notes</a:t>
            </a:r>
            <a:r>
              <a:rPr lang="en-US" altLang="en-US" sz="1200" b="0"/>
              <a:t>	4-</a:t>
            </a:r>
            <a:fld id="{444E0AC9-E8BB-4B4B-AAEF-9766F09A951D}" type="slidenum">
              <a:rPr lang="en-US" altLang="en-US" sz="1200" b="0" smtClean="0"/>
              <a:pPr>
                <a:defRPr/>
              </a:pPr>
              <a:t>‹#›</a:t>
            </a:fld>
            <a:endParaRPr lang="en-US" altLang="en-US" sz="1200" b="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4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4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4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4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6">
            <a:extLst>
              <a:ext uri="{FF2B5EF4-FFF2-40B4-BE49-F238E27FC236}">
                <a16:creationId xmlns:a16="http://schemas.microsoft.com/office/drawing/2014/main" id="{87C920A9-80C9-4D6B-9C14-BBB1B9C5815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2057400"/>
            <a:ext cx="8839200" cy="119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a:extLst>
              <a:ext uri="{FF2B5EF4-FFF2-40B4-BE49-F238E27FC236}">
                <a16:creationId xmlns:a16="http://schemas.microsoft.com/office/drawing/2014/main" id="{EA641B60-1AEB-4321-9B17-74E3B3BB365B}"/>
              </a:ext>
            </a:extLst>
          </p:cNvPr>
          <p:cNvSpPr>
            <a:spLocks noChangeArrowheads="1"/>
          </p:cNvSpPr>
          <p:nvPr/>
        </p:nvSpPr>
        <p:spPr bwMode="auto">
          <a:xfrm>
            <a:off x="457200" y="3200400"/>
            <a:ext cx="8077200" cy="1447800"/>
          </a:xfrm>
          <a:prstGeom prst="rect">
            <a:avLst/>
          </a:prstGeom>
          <a:noFill/>
          <a:ln>
            <a:noFill/>
          </a:ln>
          <a:effectLst/>
        </p:spPr>
        <p:txBody>
          <a:bodyPr lIns="85342" tIns="42672" rIns="85342" bIns="42672"/>
          <a:lstStyle>
            <a:lvl1pPr defTabSz="852488">
              <a:spcBef>
                <a:spcPct val="20000"/>
              </a:spcBef>
              <a:buClr>
                <a:schemeClr val="folHlink"/>
              </a:buClr>
              <a:buSzPct val="60000"/>
              <a:buFont typeface="Wingdings" panose="05000000000000000000" pitchFamily="2" charset="2"/>
              <a:defRPr sz="2800">
                <a:solidFill>
                  <a:schemeClr val="tx1"/>
                </a:solidFill>
                <a:latin typeface="Arial" panose="020B0604020202020204" pitchFamily="34" charset="0"/>
              </a:defRPr>
            </a:lvl1pPr>
            <a:lvl2pPr marL="425450" defTabSz="852488">
              <a:spcBef>
                <a:spcPct val="20000"/>
              </a:spcBef>
              <a:buClr>
                <a:schemeClr val="hlink"/>
              </a:buClr>
              <a:buSzPct val="55000"/>
              <a:buFont typeface="Wingdings" panose="05000000000000000000" pitchFamily="2" charset="2"/>
              <a:defRPr sz="2400">
                <a:solidFill>
                  <a:schemeClr val="tx1"/>
                </a:solidFill>
                <a:latin typeface="Arial" panose="020B0604020202020204" pitchFamily="34" charset="0"/>
              </a:defRPr>
            </a:lvl2pPr>
            <a:lvl3pPr marL="852488" defTabSz="852488">
              <a:spcBef>
                <a:spcPct val="20000"/>
              </a:spcBef>
              <a:buClr>
                <a:schemeClr val="accent2"/>
              </a:buClr>
              <a:buSzPct val="50000"/>
              <a:buFont typeface="Wingdings" panose="05000000000000000000" pitchFamily="2" charset="2"/>
              <a:defRPr sz="2400">
                <a:solidFill>
                  <a:schemeClr val="tx1"/>
                </a:solidFill>
                <a:latin typeface="Arial" panose="020B0604020202020204" pitchFamily="34" charset="0"/>
              </a:defRPr>
            </a:lvl3pPr>
            <a:lvl4pPr marL="1281113" defTabSz="852488">
              <a:spcBef>
                <a:spcPct val="20000"/>
              </a:spcBef>
              <a:buClr>
                <a:schemeClr val="folHlink"/>
              </a:buClr>
              <a:buSzPct val="55000"/>
              <a:buFont typeface="Wingdings" panose="05000000000000000000" pitchFamily="2" charset="2"/>
              <a:defRPr sz="2000">
                <a:solidFill>
                  <a:schemeClr val="tx1"/>
                </a:solidFill>
                <a:latin typeface="Arial" panose="020B0604020202020204" pitchFamily="34" charset="0"/>
              </a:defRPr>
            </a:lvl4pPr>
            <a:lvl5pPr marL="1706563" defTabSz="852488">
              <a:spcBef>
                <a:spcPct val="20000"/>
              </a:spcBef>
              <a:buClr>
                <a:srgbClr val="FD2B4E"/>
              </a:buClr>
              <a:buSzPct val="50000"/>
              <a:buFont typeface="Wingdings" panose="05000000000000000000" pitchFamily="2" charset="2"/>
              <a:defRPr sz="2000">
                <a:solidFill>
                  <a:schemeClr val="tx1"/>
                </a:solidFill>
                <a:latin typeface="Arial" panose="020B0604020202020204" pitchFamily="34" charset="0"/>
              </a:defRPr>
            </a:lvl5pPr>
            <a:lvl6pPr marL="2163763" algn="ctr" defTabSz="852488" fontAlgn="base">
              <a:spcBef>
                <a:spcPct val="20000"/>
              </a:spcBef>
              <a:spcAft>
                <a:spcPct val="0"/>
              </a:spcAft>
              <a:buClr>
                <a:srgbClr val="FD2B4E"/>
              </a:buClr>
              <a:buSzPct val="50000"/>
              <a:buFont typeface="Wingdings" panose="05000000000000000000" pitchFamily="2" charset="2"/>
              <a:defRPr sz="2000">
                <a:solidFill>
                  <a:schemeClr val="tx1"/>
                </a:solidFill>
                <a:latin typeface="Arial" panose="020B0604020202020204" pitchFamily="34" charset="0"/>
              </a:defRPr>
            </a:lvl6pPr>
            <a:lvl7pPr marL="2620963" algn="ctr" defTabSz="852488" fontAlgn="base">
              <a:spcBef>
                <a:spcPct val="20000"/>
              </a:spcBef>
              <a:spcAft>
                <a:spcPct val="0"/>
              </a:spcAft>
              <a:buClr>
                <a:srgbClr val="FD2B4E"/>
              </a:buClr>
              <a:buSzPct val="50000"/>
              <a:buFont typeface="Wingdings" panose="05000000000000000000" pitchFamily="2" charset="2"/>
              <a:defRPr sz="2000">
                <a:solidFill>
                  <a:schemeClr val="tx1"/>
                </a:solidFill>
                <a:latin typeface="Arial" panose="020B0604020202020204" pitchFamily="34" charset="0"/>
              </a:defRPr>
            </a:lvl7pPr>
            <a:lvl8pPr marL="3078163" algn="ctr" defTabSz="852488" fontAlgn="base">
              <a:spcBef>
                <a:spcPct val="20000"/>
              </a:spcBef>
              <a:spcAft>
                <a:spcPct val="0"/>
              </a:spcAft>
              <a:buClr>
                <a:srgbClr val="FD2B4E"/>
              </a:buClr>
              <a:buSzPct val="50000"/>
              <a:buFont typeface="Wingdings" panose="05000000000000000000" pitchFamily="2" charset="2"/>
              <a:defRPr sz="2000">
                <a:solidFill>
                  <a:schemeClr val="tx1"/>
                </a:solidFill>
                <a:latin typeface="Arial" panose="020B0604020202020204" pitchFamily="34" charset="0"/>
              </a:defRPr>
            </a:lvl8pPr>
            <a:lvl9pPr marL="3535363" algn="ctr" defTabSz="852488" fontAlgn="base">
              <a:spcBef>
                <a:spcPct val="20000"/>
              </a:spcBef>
              <a:spcAft>
                <a:spcPct val="0"/>
              </a:spcAft>
              <a:buClr>
                <a:srgbClr val="FD2B4E"/>
              </a:buClr>
              <a:buSzPct val="50000"/>
              <a:buFont typeface="Wingdings" panose="05000000000000000000" pitchFamily="2" charset="2"/>
              <a:defRPr sz="2000">
                <a:solidFill>
                  <a:schemeClr val="tx1"/>
                </a:solidFill>
                <a:latin typeface="Arial" panose="020B0604020202020204" pitchFamily="34" charset="0"/>
              </a:defRPr>
            </a:lvl9pPr>
          </a:lstStyle>
          <a:p>
            <a:pPr algn="ctr" eaLnBrk="1" hangingPunct="1">
              <a:defRPr/>
            </a:pPr>
            <a:endParaRPr lang="en-US" altLang="en-US" b="0" dirty="0"/>
          </a:p>
        </p:txBody>
      </p:sp>
      <p:sp>
        <p:nvSpPr>
          <p:cNvPr id="107522" name="Rectangle 2"/>
          <p:cNvSpPr>
            <a:spLocks noGrp="1" noChangeArrowheads="1"/>
          </p:cNvSpPr>
          <p:nvPr>
            <p:ph type="ctrTitle"/>
          </p:nvPr>
        </p:nvSpPr>
        <p:spPr>
          <a:xfrm>
            <a:off x="1066800" y="1676400"/>
            <a:ext cx="7772400" cy="704850"/>
          </a:xfrm>
        </p:spPr>
        <p:txBody>
          <a:bodyPr/>
          <a:lstStyle>
            <a:lvl1pPr>
              <a:defRPr/>
            </a:lvl1pPr>
          </a:lstStyle>
          <a:p>
            <a:pPr lvl="0"/>
            <a:r>
              <a:rPr lang="en-US" altLang="en-US" noProof="0"/>
              <a:t>Click to edit Master title style</a:t>
            </a:r>
          </a:p>
        </p:txBody>
      </p:sp>
      <p:sp>
        <p:nvSpPr>
          <p:cNvPr id="5" name="Rectangle 5">
            <a:extLst>
              <a:ext uri="{FF2B5EF4-FFF2-40B4-BE49-F238E27FC236}">
                <a16:creationId xmlns:a16="http://schemas.microsoft.com/office/drawing/2014/main" id="{2FE82250-15DA-4646-B6EF-64A73002C8A3}"/>
              </a:ext>
            </a:extLst>
          </p:cNvPr>
          <p:cNvSpPr>
            <a:spLocks noGrp="1" noChangeArrowheads="1"/>
          </p:cNvSpPr>
          <p:nvPr>
            <p:ph type="sldNum" sz="quarter" idx="10"/>
          </p:nvPr>
        </p:nvSpPr>
        <p:spPr>
          <a:xfrm>
            <a:off x="6858000" y="6400800"/>
            <a:ext cx="2133600" cy="320675"/>
          </a:xfrm>
        </p:spPr>
        <p:txBody>
          <a:bodyPr/>
          <a:lstStyle>
            <a:lvl1pPr>
              <a:defRPr/>
            </a:lvl1pPr>
          </a:lstStyle>
          <a:p>
            <a:pPr>
              <a:defRPr/>
            </a:pPr>
            <a:r>
              <a:rPr lang="en-US" altLang="en-US"/>
              <a:t>Chap 4-</a:t>
            </a:r>
            <a:fld id="{1A24A81F-44D7-4B3A-A237-8994ECA26913}" type="slidenum">
              <a:rPr lang="en-US" altLang="en-US" smtClean="0"/>
              <a:pPr>
                <a:defRPr/>
              </a:pPr>
              <a:t>‹#›</a:t>
            </a:fld>
            <a:endParaRPr lang="en-US" altLang="en-US"/>
          </a:p>
        </p:txBody>
      </p:sp>
      <p:sp>
        <p:nvSpPr>
          <p:cNvPr id="6" name="Rectangle 8">
            <a:extLst>
              <a:ext uri="{FF2B5EF4-FFF2-40B4-BE49-F238E27FC236}">
                <a16:creationId xmlns:a16="http://schemas.microsoft.com/office/drawing/2014/main" id="{529FC3C4-7D41-4BEF-9D14-5139C6D9DE2B}"/>
              </a:ext>
            </a:extLst>
          </p:cNvPr>
          <p:cNvSpPr>
            <a:spLocks noGrp="1" noChangeArrowheads="1"/>
          </p:cNvSpPr>
          <p:nvPr>
            <p:ph type="ftr" sz="quarter" idx="11"/>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3160375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tmplLst>
          <p:tmpl lvl="1">
            <p:tnLst>
              <p:par>
                <p:cTn presetID="2" presetClass="entr" presetSubtype="8" fill="hold" nodeType="clickEffect">
                  <p:stCondLst>
                    <p:cond delay="0"/>
                  </p:stCondLst>
                  <p:childTnLst>
                    <p:set>
                      <p:cBhvr>
                        <p:cTn dur="1" fill="hold">
                          <p:stCondLst>
                            <p:cond delay="0"/>
                          </p:stCondLst>
                        </p:cTn>
                        <p:tgtEl>
                          <p:spTgt spid="4"/>
                        </p:tgtEl>
                        <p:attrNameLst>
                          <p:attrName>style.visibility</p:attrName>
                        </p:attrNameLst>
                      </p:cBhvr>
                      <p:to>
                        <p:strVal val="visible"/>
                      </p:to>
                    </p:set>
                    <p:anim calcmode="lin" valueType="num">
                      <p:cBhvr additive="base">
                        <p:cTn dur="500" fill="hold"/>
                        <p:tgtEl>
                          <p:spTgt spid="4"/>
                        </p:tgtEl>
                        <p:attrNameLst>
                          <p:attrName>ppt_x</p:attrName>
                        </p:attrNameLst>
                      </p:cBhvr>
                      <p:tavLst>
                        <p:tav tm="0">
                          <p:val>
                            <p:strVal val="0-#ppt_w/2"/>
                          </p:val>
                        </p:tav>
                        <p:tav tm="100000">
                          <p:val>
                            <p:strVal val="#ppt_x"/>
                          </p:val>
                        </p:tav>
                      </p:tavLst>
                    </p:anim>
                    <p:anim calcmode="lin" valueType="num">
                      <p:cBhvr additive="base">
                        <p:cTn dur="500" fill="hold"/>
                        <p:tgtEl>
                          <p:spTgt spid="4"/>
                        </p:tgtEl>
                        <p:attrNameLst>
                          <p:attrName>ppt_y</p:attrName>
                        </p:attrNameLst>
                      </p:cBhvr>
                      <p:tavLst>
                        <p:tav tm="0">
                          <p:val>
                            <p:strVal val="#ppt_y"/>
                          </p:val>
                        </p:tav>
                        <p:tav tm="100000">
                          <p:val>
                            <p:strVal val="#ppt_y"/>
                          </p:val>
                        </p:tav>
                      </p:tavLst>
                    </p:anim>
                  </p:childTnLst>
                </p:cTn>
              </p:par>
            </p:tnLst>
          </p:tmpl>
          <p:tmpl lvl="2">
            <p:tnLst>
              <p:par>
                <p:cTn presetID="2" presetClass="entr" presetSubtype="8" fill="hold" nodeType="withEffect">
                  <p:stCondLst>
                    <p:cond delay="0"/>
                  </p:stCondLst>
                  <p:childTnLst>
                    <p:set>
                      <p:cBhvr>
                        <p:cTn dur="1" fill="hold">
                          <p:stCondLst>
                            <p:cond delay="0"/>
                          </p:stCondLst>
                        </p:cTn>
                        <p:tgtEl>
                          <p:spTgt spid="4"/>
                        </p:tgtEl>
                        <p:attrNameLst>
                          <p:attrName>style.visibility</p:attrName>
                        </p:attrNameLst>
                      </p:cBhvr>
                      <p:to>
                        <p:strVal val="visible"/>
                      </p:to>
                    </p:set>
                    <p:anim calcmode="lin" valueType="num">
                      <p:cBhvr additive="base">
                        <p:cTn dur="500" fill="hold"/>
                        <p:tgtEl>
                          <p:spTgt spid="4"/>
                        </p:tgtEl>
                        <p:attrNameLst>
                          <p:attrName>ppt_x</p:attrName>
                        </p:attrNameLst>
                      </p:cBhvr>
                      <p:tavLst>
                        <p:tav tm="0">
                          <p:val>
                            <p:strVal val="0-#ppt_w/2"/>
                          </p:val>
                        </p:tav>
                        <p:tav tm="100000">
                          <p:val>
                            <p:strVal val="#ppt_x"/>
                          </p:val>
                        </p:tav>
                      </p:tavLst>
                    </p:anim>
                    <p:anim calcmode="lin" valueType="num">
                      <p:cBhvr additive="base">
                        <p:cTn dur="500" fill="hold"/>
                        <p:tgtEl>
                          <p:spTgt spid="4"/>
                        </p:tgtEl>
                        <p:attrNameLst>
                          <p:attrName>ppt_y</p:attrName>
                        </p:attrNameLst>
                      </p:cBhvr>
                      <p:tavLst>
                        <p:tav tm="0">
                          <p:val>
                            <p:strVal val="#ppt_y"/>
                          </p:val>
                        </p:tav>
                        <p:tav tm="100000">
                          <p:val>
                            <p:strVal val="#ppt_y"/>
                          </p:val>
                        </p:tav>
                      </p:tavLst>
                    </p:anim>
                  </p:childTnLst>
                </p:cTn>
              </p:par>
            </p:tnLst>
          </p:tmpl>
          <p:tmpl lvl="3">
            <p:tnLst>
              <p:par>
                <p:cTn presetID="2" presetClass="entr" presetSubtype="8" fill="hold" nodeType="withEffect">
                  <p:stCondLst>
                    <p:cond delay="0"/>
                  </p:stCondLst>
                  <p:childTnLst>
                    <p:set>
                      <p:cBhvr>
                        <p:cTn dur="1" fill="hold">
                          <p:stCondLst>
                            <p:cond delay="0"/>
                          </p:stCondLst>
                        </p:cTn>
                        <p:tgtEl>
                          <p:spTgt spid="4"/>
                        </p:tgtEl>
                        <p:attrNameLst>
                          <p:attrName>style.visibility</p:attrName>
                        </p:attrNameLst>
                      </p:cBhvr>
                      <p:to>
                        <p:strVal val="visible"/>
                      </p:to>
                    </p:set>
                    <p:anim calcmode="lin" valueType="num">
                      <p:cBhvr additive="base">
                        <p:cTn dur="500" fill="hold"/>
                        <p:tgtEl>
                          <p:spTgt spid="4"/>
                        </p:tgtEl>
                        <p:attrNameLst>
                          <p:attrName>ppt_x</p:attrName>
                        </p:attrNameLst>
                      </p:cBhvr>
                      <p:tavLst>
                        <p:tav tm="0">
                          <p:val>
                            <p:strVal val="0-#ppt_w/2"/>
                          </p:val>
                        </p:tav>
                        <p:tav tm="100000">
                          <p:val>
                            <p:strVal val="#ppt_x"/>
                          </p:val>
                        </p:tav>
                      </p:tavLst>
                    </p:anim>
                    <p:anim calcmode="lin" valueType="num">
                      <p:cBhvr additive="base">
                        <p:cTn dur="500" fill="hold"/>
                        <p:tgtEl>
                          <p:spTgt spid="4"/>
                        </p:tgtEl>
                        <p:attrNameLst>
                          <p:attrName>ppt_y</p:attrName>
                        </p:attrNameLst>
                      </p:cBhvr>
                      <p:tavLst>
                        <p:tav tm="0">
                          <p:val>
                            <p:strVal val="#ppt_y"/>
                          </p:val>
                        </p:tav>
                        <p:tav tm="100000">
                          <p:val>
                            <p:strVal val="#ppt_y"/>
                          </p:val>
                        </p:tav>
                      </p:tavLst>
                    </p:anim>
                  </p:childTnLst>
                </p:cTn>
              </p:par>
            </p:tnLst>
          </p:tmpl>
          <p:tmpl lvl="4">
            <p:tnLst>
              <p:par>
                <p:cTn presetID="2" presetClass="entr" presetSubtype="8" fill="hold" nodeType="withEffect">
                  <p:stCondLst>
                    <p:cond delay="0"/>
                  </p:stCondLst>
                  <p:childTnLst>
                    <p:set>
                      <p:cBhvr>
                        <p:cTn dur="1" fill="hold">
                          <p:stCondLst>
                            <p:cond delay="0"/>
                          </p:stCondLst>
                        </p:cTn>
                        <p:tgtEl>
                          <p:spTgt spid="4"/>
                        </p:tgtEl>
                        <p:attrNameLst>
                          <p:attrName>style.visibility</p:attrName>
                        </p:attrNameLst>
                      </p:cBhvr>
                      <p:to>
                        <p:strVal val="visible"/>
                      </p:to>
                    </p:set>
                    <p:anim calcmode="lin" valueType="num">
                      <p:cBhvr additive="base">
                        <p:cTn dur="500" fill="hold"/>
                        <p:tgtEl>
                          <p:spTgt spid="4"/>
                        </p:tgtEl>
                        <p:attrNameLst>
                          <p:attrName>ppt_x</p:attrName>
                        </p:attrNameLst>
                      </p:cBhvr>
                      <p:tavLst>
                        <p:tav tm="0">
                          <p:val>
                            <p:strVal val="0-#ppt_w/2"/>
                          </p:val>
                        </p:tav>
                        <p:tav tm="100000">
                          <p:val>
                            <p:strVal val="#ppt_x"/>
                          </p:val>
                        </p:tav>
                      </p:tavLst>
                    </p:anim>
                    <p:anim calcmode="lin" valueType="num">
                      <p:cBhvr additive="base">
                        <p:cTn dur="500" fill="hold"/>
                        <p:tgtEl>
                          <p:spTgt spid="4"/>
                        </p:tgtEl>
                        <p:attrNameLst>
                          <p:attrName>ppt_y</p:attrName>
                        </p:attrNameLst>
                      </p:cBhvr>
                      <p:tavLst>
                        <p:tav tm="0">
                          <p:val>
                            <p:strVal val="#ppt_y"/>
                          </p:val>
                        </p:tav>
                        <p:tav tm="100000">
                          <p:val>
                            <p:strVal val="#ppt_y"/>
                          </p:val>
                        </p:tav>
                      </p:tavLst>
                    </p:anim>
                  </p:childTnLst>
                </p:cTn>
              </p:par>
            </p:tnLst>
          </p:tmpl>
          <p:tmpl lvl="5">
            <p:tnLst>
              <p:par>
                <p:cTn presetID="2" presetClass="entr" presetSubtype="8" fill="hold" nodeType="withEffect">
                  <p:stCondLst>
                    <p:cond delay="0"/>
                  </p:stCondLst>
                  <p:childTnLst>
                    <p:set>
                      <p:cBhvr>
                        <p:cTn dur="1" fill="hold">
                          <p:stCondLst>
                            <p:cond delay="0"/>
                          </p:stCondLst>
                        </p:cTn>
                        <p:tgtEl>
                          <p:spTgt spid="4"/>
                        </p:tgtEl>
                        <p:attrNameLst>
                          <p:attrName>style.visibility</p:attrName>
                        </p:attrNameLst>
                      </p:cBhvr>
                      <p:to>
                        <p:strVal val="visible"/>
                      </p:to>
                    </p:set>
                    <p:anim calcmode="lin" valueType="num">
                      <p:cBhvr additive="base">
                        <p:cTn dur="500" fill="hold"/>
                        <p:tgtEl>
                          <p:spTgt spid="4"/>
                        </p:tgtEl>
                        <p:attrNameLst>
                          <p:attrName>ppt_x</p:attrName>
                        </p:attrNameLst>
                      </p:cBhvr>
                      <p:tavLst>
                        <p:tav tm="0">
                          <p:val>
                            <p:strVal val="0-#ppt_w/2"/>
                          </p:val>
                        </p:tav>
                        <p:tav tm="100000">
                          <p:val>
                            <p:strVal val="#ppt_x"/>
                          </p:val>
                        </p:tav>
                      </p:tavLst>
                    </p:anim>
                    <p:anim calcmode="lin" valueType="num">
                      <p:cBhvr additive="base">
                        <p:cTn dur="500" fill="hold"/>
                        <p:tgtEl>
                          <p:spTgt spid="4"/>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a:extLst>
              <a:ext uri="{FF2B5EF4-FFF2-40B4-BE49-F238E27FC236}">
                <a16:creationId xmlns:a16="http://schemas.microsoft.com/office/drawing/2014/main" id="{408F9739-F484-4F9C-956F-D4330E2707D8}"/>
              </a:ext>
            </a:extLst>
          </p:cNvPr>
          <p:cNvSpPr>
            <a:spLocks noGrp="1" noChangeArrowheads="1"/>
          </p:cNvSpPr>
          <p:nvPr>
            <p:ph type="sldNum" sz="quarter" idx="10"/>
          </p:nvPr>
        </p:nvSpPr>
        <p:spPr>
          <a:ln/>
        </p:spPr>
        <p:txBody>
          <a:bodyPr/>
          <a:lstStyle>
            <a:lvl1pPr>
              <a:defRPr/>
            </a:lvl1pPr>
          </a:lstStyle>
          <a:p>
            <a:pPr>
              <a:defRPr/>
            </a:pPr>
            <a:r>
              <a:rPr lang="en-US" altLang="en-US"/>
              <a:t>Chap 4-</a:t>
            </a:r>
            <a:fld id="{AB986DA7-E2EE-4CA7-A833-D5994290B0C8}" type="slidenum">
              <a:rPr lang="en-US" altLang="en-US" smtClean="0"/>
              <a:pPr>
                <a:defRPr/>
              </a:pPr>
              <a:t>‹#›</a:t>
            </a:fld>
            <a:endParaRPr lang="en-US" altLang="en-US"/>
          </a:p>
        </p:txBody>
      </p:sp>
      <p:sp>
        <p:nvSpPr>
          <p:cNvPr id="5" name="Rectangle 14">
            <a:extLst>
              <a:ext uri="{FF2B5EF4-FFF2-40B4-BE49-F238E27FC236}">
                <a16:creationId xmlns:a16="http://schemas.microsoft.com/office/drawing/2014/main" id="{ECEE7500-C32A-4421-BE3E-868FAF8F2B43}"/>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846486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9900" y="381000"/>
            <a:ext cx="2019300" cy="533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381000"/>
            <a:ext cx="5905500" cy="53340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a:extLst>
              <a:ext uri="{FF2B5EF4-FFF2-40B4-BE49-F238E27FC236}">
                <a16:creationId xmlns:a16="http://schemas.microsoft.com/office/drawing/2014/main" id="{C653AD2C-4D21-4842-8C9A-015B0B05524F}"/>
              </a:ext>
            </a:extLst>
          </p:cNvPr>
          <p:cNvSpPr>
            <a:spLocks noGrp="1" noChangeArrowheads="1"/>
          </p:cNvSpPr>
          <p:nvPr>
            <p:ph type="sldNum" sz="quarter" idx="10"/>
          </p:nvPr>
        </p:nvSpPr>
        <p:spPr>
          <a:ln/>
        </p:spPr>
        <p:txBody>
          <a:bodyPr/>
          <a:lstStyle>
            <a:lvl1pPr>
              <a:defRPr/>
            </a:lvl1pPr>
          </a:lstStyle>
          <a:p>
            <a:pPr>
              <a:defRPr/>
            </a:pPr>
            <a:r>
              <a:rPr lang="en-US" altLang="en-US"/>
              <a:t>Chap 4-</a:t>
            </a:r>
            <a:fld id="{9E407DAE-7B5C-42EC-B159-9818A54494E6}" type="slidenum">
              <a:rPr lang="en-US" altLang="en-US" smtClean="0"/>
              <a:pPr>
                <a:defRPr/>
              </a:pPr>
              <a:t>‹#›</a:t>
            </a:fld>
            <a:endParaRPr lang="en-US" altLang="en-US"/>
          </a:p>
        </p:txBody>
      </p:sp>
      <p:sp>
        <p:nvSpPr>
          <p:cNvPr id="5" name="Rectangle 14">
            <a:extLst>
              <a:ext uri="{FF2B5EF4-FFF2-40B4-BE49-F238E27FC236}">
                <a16:creationId xmlns:a16="http://schemas.microsoft.com/office/drawing/2014/main" id="{CF8571B6-4C7C-4A72-BE38-631782B97325}"/>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9668625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793038" cy="762000"/>
          </a:xfrm>
        </p:spPr>
        <p:txBody>
          <a:bodyPr/>
          <a:lstStyle/>
          <a:p>
            <a:r>
              <a:rPr lang="en-US"/>
              <a:t>Click to edit Master title style</a:t>
            </a:r>
          </a:p>
        </p:txBody>
      </p:sp>
      <p:sp>
        <p:nvSpPr>
          <p:cNvPr id="3" name="Text Placeholder 2"/>
          <p:cNvSpPr>
            <a:spLocks noGrp="1"/>
          </p:cNvSpPr>
          <p:nvPr>
            <p:ph type="body" sz="half" idx="1"/>
          </p:nvPr>
        </p:nvSpPr>
        <p:spPr>
          <a:xfrm>
            <a:off x="762000" y="1600200"/>
            <a:ext cx="39624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Online Image Placeholder 3"/>
          <p:cNvSpPr>
            <a:spLocks noGrp="1"/>
          </p:cNvSpPr>
          <p:nvPr>
            <p:ph type="clipArt" sz="half" idx="2"/>
          </p:nvPr>
        </p:nvSpPr>
        <p:spPr>
          <a:xfrm>
            <a:off x="4876800" y="1600200"/>
            <a:ext cx="3962400" cy="4114800"/>
          </a:xfrm>
        </p:spPr>
        <p:txBody>
          <a:bodyPr/>
          <a:lstStyle/>
          <a:p>
            <a:pPr lvl="0"/>
            <a:endParaRPr lang="en-US" noProof="0" dirty="0"/>
          </a:p>
        </p:txBody>
      </p:sp>
      <p:sp>
        <p:nvSpPr>
          <p:cNvPr id="5" name="Rectangle 12">
            <a:extLst>
              <a:ext uri="{FF2B5EF4-FFF2-40B4-BE49-F238E27FC236}">
                <a16:creationId xmlns:a16="http://schemas.microsoft.com/office/drawing/2014/main" id="{44F94262-F330-48B1-8DAA-AD486783F51C}"/>
              </a:ext>
            </a:extLst>
          </p:cNvPr>
          <p:cNvSpPr>
            <a:spLocks noGrp="1" noChangeArrowheads="1"/>
          </p:cNvSpPr>
          <p:nvPr>
            <p:ph type="sldNum" sz="quarter" idx="10"/>
          </p:nvPr>
        </p:nvSpPr>
        <p:spPr>
          <a:ln/>
        </p:spPr>
        <p:txBody>
          <a:bodyPr/>
          <a:lstStyle>
            <a:lvl1pPr>
              <a:defRPr/>
            </a:lvl1pPr>
          </a:lstStyle>
          <a:p>
            <a:pPr>
              <a:defRPr/>
            </a:pPr>
            <a:r>
              <a:rPr lang="en-US" altLang="en-US"/>
              <a:t>Chap 4-</a:t>
            </a:r>
            <a:fld id="{75CF7493-199B-4558-8E82-1BDE13952718}" type="slidenum">
              <a:rPr lang="en-US" altLang="en-US" smtClean="0"/>
              <a:pPr>
                <a:defRPr/>
              </a:pPr>
              <a:t>‹#›</a:t>
            </a:fld>
            <a:endParaRPr lang="en-US" altLang="en-US"/>
          </a:p>
        </p:txBody>
      </p:sp>
      <p:sp>
        <p:nvSpPr>
          <p:cNvPr id="6" name="Rectangle 14">
            <a:extLst>
              <a:ext uri="{FF2B5EF4-FFF2-40B4-BE49-F238E27FC236}">
                <a16:creationId xmlns:a16="http://schemas.microsoft.com/office/drawing/2014/main" id="{9CDF5E7F-46C1-4D41-B74F-643666617D03}"/>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776517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a:extLst>
              <a:ext uri="{FF2B5EF4-FFF2-40B4-BE49-F238E27FC236}">
                <a16:creationId xmlns:a16="http://schemas.microsoft.com/office/drawing/2014/main" id="{7393BA85-83AB-4595-B150-C478DCF80602}"/>
              </a:ext>
            </a:extLst>
          </p:cNvPr>
          <p:cNvSpPr>
            <a:spLocks noGrp="1" noChangeArrowheads="1"/>
          </p:cNvSpPr>
          <p:nvPr>
            <p:ph type="sldNum" sz="quarter" idx="10"/>
          </p:nvPr>
        </p:nvSpPr>
        <p:spPr>
          <a:ln/>
        </p:spPr>
        <p:txBody>
          <a:bodyPr/>
          <a:lstStyle>
            <a:lvl1pPr>
              <a:defRPr/>
            </a:lvl1pPr>
          </a:lstStyle>
          <a:p>
            <a:pPr>
              <a:defRPr/>
            </a:pPr>
            <a:r>
              <a:rPr lang="en-US" altLang="en-US"/>
              <a:t>Chap 4-</a:t>
            </a:r>
            <a:fld id="{F69E87F9-52BD-4DE4-95D3-63BAC7D2F43B}" type="slidenum">
              <a:rPr lang="en-US" altLang="en-US" smtClean="0"/>
              <a:pPr>
                <a:defRPr/>
              </a:pPr>
              <a:t>‹#›</a:t>
            </a:fld>
            <a:endParaRPr lang="en-US" altLang="en-US"/>
          </a:p>
        </p:txBody>
      </p:sp>
      <p:sp>
        <p:nvSpPr>
          <p:cNvPr id="5" name="Rectangle 14">
            <a:extLst>
              <a:ext uri="{FF2B5EF4-FFF2-40B4-BE49-F238E27FC236}">
                <a16:creationId xmlns:a16="http://schemas.microsoft.com/office/drawing/2014/main" id="{2052F39F-A08D-4E96-B590-3C65CC73B47B}"/>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523336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12">
            <a:extLst>
              <a:ext uri="{FF2B5EF4-FFF2-40B4-BE49-F238E27FC236}">
                <a16:creationId xmlns:a16="http://schemas.microsoft.com/office/drawing/2014/main" id="{D6E2DC7B-3F0F-4DF0-9659-328488837EB9}"/>
              </a:ext>
            </a:extLst>
          </p:cNvPr>
          <p:cNvSpPr>
            <a:spLocks noGrp="1" noChangeArrowheads="1"/>
          </p:cNvSpPr>
          <p:nvPr>
            <p:ph type="sldNum" sz="quarter" idx="10"/>
          </p:nvPr>
        </p:nvSpPr>
        <p:spPr>
          <a:ln/>
        </p:spPr>
        <p:txBody>
          <a:bodyPr/>
          <a:lstStyle>
            <a:lvl1pPr>
              <a:defRPr/>
            </a:lvl1pPr>
          </a:lstStyle>
          <a:p>
            <a:pPr>
              <a:defRPr/>
            </a:pPr>
            <a:r>
              <a:rPr lang="en-US" altLang="en-US"/>
              <a:t>Chap 4-</a:t>
            </a:r>
            <a:fld id="{AFA0DDA9-7B4D-4DB1-AAD5-3A4463B38F56}" type="slidenum">
              <a:rPr lang="en-US" altLang="en-US" smtClean="0"/>
              <a:pPr>
                <a:defRPr/>
              </a:pPr>
              <a:t>‹#›</a:t>
            </a:fld>
            <a:endParaRPr lang="en-US" altLang="en-US"/>
          </a:p>
        </p:txBody>
      </p:sp>
      <p:sp>
        <p:nvSpPr>
          <p:cNvPr id="5" name="Rectangle 14">
            <a:extLst>
              <a:ext uri="{FF2B5EF4-FFF2-40B4-BE49-F238E27FC236}">
                <a16:creationId xmlns:a16="http://schemas.microsoft.com/office/drawing/2014/main" id="{04CA9F5A-A430-4671-A407-A8EFCD7A21A9}"/>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837519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00200"/>
            <a:ext cx="39624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39624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a:extLst>
              <a:ext uri="{FF2B5EF4-FFF2-40B4-BE49-F238E27FC236}">
                <a16:creationId xmlns:a16="http://schemas.microsoft.com/office/drawing/2014/main" id="{67DDB9D1-CC30-4B5C-A5D9-2962727258A0}"/>
              </a:ext>
            </a:extLst>
          </p:cNvPr>
          <p:cNvSpPr>
            <a:spLocks noGrp="1" noChangeArrowheads="1"/>
          </p:cNvSpPr>
          <p:nvPr>
            <p:ph type="sldNum" sz="quarter" idx="10"/>
          </p:nvPr>
        </p:nvSpPr>
        <p:spPr>
          <a:ln/>
        </p:spPr>
        <p:txBody>
          <a:bodyPr/>
          <a:lstStyle>
            <a:lvl1pPr>
              <a:defRPr/>
            </a:lvl1pPr>
          </a:lstStyle>
          <a:p>
            <a:pPr>
              <a:defRPr/>
            </a:pPr>
            <a:r>
              <a:rPr lang="en-US" altLang="en-US"/>
              <a:t>Chap 4-</a:t>
            </a:r>
            <a:fld id="{499EB5F9-85BB-462C-8281-E6BA24A72949}" type="slidenum">
              <a:rPr lang="en-US" altLang="en-US" smtClean="0"/>
              <a:pPr>
                <a:defRPr/>
              </a:pPr>
              <a:t>‹#›</a:t>
            </a:fld>
            <a:endParaRPr lang="en-US" altLang="en-US"/>
          </a:p>
        </p:txBody>
      </p:sp>
      <p:sp>
        <p:nvSpPr>
          <p:cNvPr id="6" name="Rectangle 14">
            <a:extLst>
              <a:ext uri="{FF2B5EF4-FFF2-40B4-BE49-F238E27FC236}">
                <a16:creationId xmlns:a16="http://schemas.microsoft.com/office/drawing/2014/main" id="{E8A0A77D-F7D9-4039-87E0-E143ADE01A04}"/>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655647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a:extLst>
              <a:ext uri="{FF2B5EF4-FFF2-40B4-BE49-F238E27FC236}">
                <a16:creationId xmlns:a16="http://schemas.microsoft.com/office/drawing/2014/main" id="{71E34DDB-E204-438F-8187-2F402803A4A0}"/>
              </a:ext>
            </a:extLst>
          </p:cNvPr>
          <p:cNvSpPr>
            <a:spLocks noGrp="1" noChangeArrowheads="1"/>
          </p:cNvSpPr>
          <p:nvPr>
            <p:ph type="sldNum" sz="quarter" idx="10"/>
          </p:nvPr>
        </p:nvSpPr>
        <p:spPr>
          <a:ln/>
        </p:spPr>
        <p:txBody>
          <a:bodyPr/>
          <a:lstStyle>
            <a:lvl1pPr>
              <a:defRPr/>
            </a:lvl1pPr>
          </a:lstStyle>
          <a:p>
            <a:pPr>
              <a:defRPr/>
            </a:pPr>
            <a:r>
              <a:rPr lang="en-US" altLang="en-US"/>
              <a:t>Chap 4-</a:t>
            </a:r>
            <a:fld id="{DB3B9C9C-C3BB-4437-BF33-F9F4DECD9795}" type="slidenum">
              <a:rPr lang="en-US" altLang="en-US" smtClean="0"/>
              <a:pPr>
                <a:defRPr/>
              </a:pPr>
              <a:t>‹#›</a:t>
            </a:fld>
            <a:endParaRPr lang="en-US" altLang="en-US"/>
          </a:p>
        </p:txBody>
      </p:sp>
      <p:sp>
        <p:nvSpPr>
          <p:cNvPr id="8" name="Rectangle 14">
            <a:extLst>
              <a:ext uri="{FF2B5EF4-FFF2-40B4-BE49-F238E27FC236}">
                <a16:creationId xmlns:a16="http://schemas.microsoft.com/office/drawing/2014/main" id="{4845C402-EE27-4A56-BDA8-117E4DD7C600}"/>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355540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2">
            <a:extLst>
              <a:ext uri="{FF2B5EF4-FFF2-40B4-BE49-F238E27FC236}">
                <a16:creationId xmlns:a16="http://schemas.microsoft.com/office/drawing/2014/main" id="{FB68047F-F4F4-4B6B-A4A7-F4C0B41488DE}"/>
              </a:ext>
            </a:extLst>
          </p:cNvPr>
          <p:cNvSpPr>
            <a:spLocks noGrp="1" noChangeArrowheads="1"/>
          </p:cNvSpPr>
          <p:nvPr>
            <p:ph type="sldNum" sz="quarter" idx="10"/>
          </p:nvPr>
        </p:nvSpPr>
        <p:spPr>
          <a:ln/>
        </p:spPr>
        <p:txBody>
          <a:bodyPr/>
          <a:lstStyle>
            <a:lvl1pPr>
              <a:defRPr/>
            </a:lvl1pPr>
          </a:lstStyle>
          <a:p>
            <a:pPr>
              <a:defRPr/>
            </a:pPr>
            <a:r>
              <a:rPr lang="en-US" altLang="en-US"/>
              <a:t>Chap 4-</a:t>
            </a:r>
            <a:fld id="{414269F5-2478-44B2-9226-1F8C27775F49}" type="slidenum">
              <a:rPr lang="en-US" altLang="en-US" smtClean="0"/>
              <a:pPr>
                <a:defRPr/>
              </a:pPr>
              <a:t>‹#›</a:t>
            </a:fld>
            <a:endParaRPr lang="en-US" altLang="en-US"/>
          </a:p>
        </p:txBody>
      </p:sp>
      <p:sp>
        <p:nvSpPr>
          <p:cNvPr id="4" name="Rectangle 14">
            <a:extLst>
              <a:ext uri="{FF2B5EF4-FFF2-40B4-BE49-F238E27FC236}">
                <a16:creationId xmlns:a16="http://schemas.microsoft.com/office/drawing/2014/main" id="{7832756F-BCFC-4D49-B68D-90002195DF5B}"/>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038740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a:extLst>
              <a:ext uri="{FF2B5EF4-FFF2-40B4-BE49-F238E27FC236}">
                <a16:creationId xmlns:a16="http://schemas.microsoft.com/office/drawing/2014/main" id="{E93D9CB3-EA70-4B25-B377-D5A149A2AC1B}"/>
              </a:ext>
            </a:extLst>
          </p:cNvPr>
          <p:cNvSpPr>
            <a:spLocks noGrp="1" noChangeArrowheads="1"/>
          </p:cNvSpPr>
          <p:nvPr>
            <p:ph type="sldNum" sz="quarter" idx="10"/>
          </p:nvPr>
        </p:nvSpPr>
        <p:spPr>
          <a:ln/>
        </p:spPr>
        <p:txBody>
          <a:bodyPr/>
          <a:lstStyle>
            <a:lvl1pPr>
              <a:defRPr/>
            </a:lvl1pPr>
          </a:lstStyle>
          <a:p>
            <a:pPr>
              <a:defRPr/>
            </a:pPr>
            <a:r>
              <a:rPr lang="en-US" altLang="en-US"/>
              <a:t>Chap 4-</a:t>
            </a:r>
            <a:fld id="{CE9D0A66-0C5A-4BEB-B3FD-3C7633E8F681}" type="slidenum">
              <a:rPr lang="en-US" altLang="en-US" smtClean="0"/>
              <a:pPr>
                <a:defRPr/>
              </a:pPr>
              <a:t>‹#›</a:t>
            </a:fld>
            <a:endParaRPr lang="en-US" altLang="en-US"/>
          </a:p>
        </p:txBody>
      </p:sp>
      <p:sp>
        <p:nvSpPr>
          <p:cNvPr id="3" name="Rectangle 14">
            <a:extLst>
              <a:ext uri="{FF2B5EF4-FFF2-40B4-BE49-F238E27FC236}">
                <a16:creationId xmlns:a16="http://schemas.microsoft.com/office/drawing/2014/main" id="{7DDED647-2E28-444A-BD57-83A0A7711F78}"/>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668137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12">
            <a:extLst>
              <a:ext uri="{FF2B5EF4-FFF2-40B4-BE49-F238E27FC236}">
                <a16:creationId xmlns:a16="http://schemas.microsoft.com/office/drawing/2014/main" id="{FBB767FE-FDC4-4517-868E-4319367BDA9C}"/>
              </a:ext>
            </a:extLst>
          </p:cNvPr>
          <p:cNvSpPr>
            <a:spLocks noGrp="1" noChangeArrowheads="1"/>
          </p:cNvSpPr>
          <p:nvPr>
            <p:ph type="sldNum" sz="quarter" idx="10"/>
          </p:nvPr>
        </p:nvSpPr>
        <p:spPr>
          <a:ln/>
        </p:spPr>
        <p:txBody>
          <a:bodyPr/>
          <a:lstStyle>
            <a:lvl1pPr>
              <a:defRPr/>
            </a:lvl1pPr>
          </a:lstStyle>
          <a:p>
            <a:pPr>
              <a:defRPr/>
            </a:pPr>
            <a:r>
              <a:rPr lang="en-US" altLang="en-US"/>
              <a:t>Chap 4-</a:t>
            </a:r>
            <a:fld id="{1FAE9CDC-0AFA-4343-B955-57D7694880FC}" type="slidenum">
              <a:rPr lang="en-US" altLang="en-US" smtClean="0"/>
              <a:pPr>
                <a:defRPr/>
              </a:pPr>
              <a:t>‹#›</a:t>
            </a:fld>
            <a:endParaRPr lang="en-US" altLang="en-US"/>
          </a:p>
        </p:txBody>
      </p:sp>
      <p:sp>
        <p:nvSpPr>
          <p:cNvPr id="6" name="Rectangle 14">
            <a:extLst>
              <a:ext uri="{FF2B5EF4-FFF2-40B4-BE49-F238E27FC236}">
                <a16:creationId xmlns:a16="http://schemas.microsoft.com/office/drawing/2014/main" id="{E22742D3-F58F-422A-870E-8368AFE1CA64}"/>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026066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12">
            <a:extLst>
              <a:ext uri="{FF2B5EF4-FFF2-40B4-BE49-F238E27FC236}">
                <a16:creationId xmlns:a16="http://schemas.microsoft.com/office/drawing/2014/main" id="{FF2D2537-96A9-4F2C-A556-D47F80FA7AFC}"/>
              </a:ext>
            </a:extLst>
          </p:cNvPr>
          <p:cNvSpPr>
            <a:spLocks noGrp="1" noChangeArrowheads="1"/>
          </p:cNvSpPr>
          <p:nvPr>
            <p:ph type="sldNum" sz="quarter" idx="10"/>
          </p:nvPr>
        </p:nvSpPr>
        <p:spPr>
          <a:ln/>
        </p:spPr>
        <p:txBody>
          <a:bodyPr/>
          <a:lstStyle>
            <a:lvl1pPr>
              <a:defRPr/>
            </a:lvl1pPr>
          </a:lstStyle>
          <a:p>
            <a:pPr>
              <a:defRPr/>
            </a:pPr>
            <a:r>
              <a:rPr lang="en-US" altLang="en-US"/>
              <a:t>Chap 4-</a:t>
            </a:r>
            <a:fld id="{86256811-B72B-4143-B9A6-20F2709162C9}" type="slidenum">
              <a:rPr lang="en-US" altLang="en-US" smtClean="0"/>
              <a:pPr>
                <a:defRPr/>
              </a:pPr>
              <a:t>‹#›</a:t>
            </a:fld>
            <a:endParaRPr lang="en-US" altLang="en-US"/>
          </a:p>
        </p:txBody>
      </p:sp>
      <p:sp>
        <p:nvSpPr>
          <p:cNvPr id="6" name="Rectangle 14">
            <a:extLst>
              <a:ext uri="{FF2B5EF4-FFF2-40B4-BE49-F238E27FC236}">
                <a16:creationId xmlns:a16="http://schemas.microsoft.com/office/drawing/2014/main" id="{8A4F43B5-046A-4505-B329-281E2AC1639D}"/>
              </a:ext>
            </a:extLst>
          </p:cNvPr>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959010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a:extLst>
              <a:ext uri="{FF2B5EF4-FFF2-40B4-BE49-F238E27FC236}">
                <a16:creationId xmlns:a16="http://schemas.microsoft.com/office/drawing/2014/main" id="{95ABD66F-F33A-48EF-8FD6-0E5119B58BC2}"/>
              </a:ext>
            </a:extLst>
          </p:cNvPr>
          <p:cNvSpPr>
            <a:spLocks noGrp="1" noChangeArrowheads="1"/>
          </p:cNvSpPr>
          <p:nvPr>
            <p:ph type="title"/>
          </p:nvPr>
        </p:nvSpPr>
        <p:spPr bwMode="auto">
          <a:xfrm>
            <a:off x="990600" y="381000"/>
            <a:ext cx="779303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5342" tIns="42672" rIns="85342" bIns="42672" numCol="1" anchor="b" anchorCtr="0" compatLnSpc="1">
            <a:prstTxWarp prst="textNoShape">
              <a:avLst/>
            </a:prstTxWarp>
          </a:bodyPr>
          <a:lstStyle/>
          <a:p>
            <a:pPr lvl="0"/>
            <a:r>
              <a:rPr lang="en-US" altLang="en-US"/>
              <a:t>Click to edit Master title style</a:t>
            </a:r>
          </a:p>
        </p:txBody>
      </p:sp>
      <p:sp>
        <p:nvSpPr>
          <p:cNvPr id="1027" name="Rectangle 10">
            <a:extLst>
              <a:ext uri="{FF2B5EF4-FFF2-40B4-BE49-F238E27FC236}">
                <a16:creationId xmlns:a16="http://schemas.microsoft.com/office/drawing/2014/main" id="{542CA670-38D0-4A32-9043-1DE93D25CB85}"/>
              </a:ext>
            </a:extLst>
          </p:cNvPr>
          <p:cNvSpPr>
            <a:spLocks noGrp="1" noChangeArrowheads="1"/>
          </p:cNvSpPr>
          <p:nvPr>
            <p:ph type="body" idx="1"/>
          </p:nvPr>
        </p:nvSpPr>
        <p:spPr bwMode="auto">
          <a:xfrm>
            <a:off x="762000" y="1600200"/>
            <a:ext cx="8077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5342" tIns="42672" rIns="85342" bIns="42672"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2172" name="Rectangle 12">
            <a:extLst>
              <a:ext uri="{FF2B5EF4-FFF2-40B4-BE49-F238E27FC236}">
                <a16:creationId xmlns:a16="http://schemas.microsoft.com/office/drawing/2014/main" id="{9E2D9E81-8367-42BD-AE98-21661D11B053}"/>
              </a:ext>
            </a:extLst>
          </p:cNvPr>
          <p:cNvSpPr>
            <a:spLocks noGrp="1" noChangeArrowheads="1"/>
          </p:cNvSpPr>
          <p:nvPr>
            <p:ph type="sldNum" sz="quarter" idx="4"/>
          </p:nvPr>
        </p:nvSpPr>
        <p:spPr bwMode="auto">
          <a:xfrm>
            <a:off x="7086600" y="6400800"/>
            <a:ext cx="1905000" cy="309563"/>
          </a:xfrm>
          <a:prstGeom prst="rect">
            <a:avLst/>
          </a:prstGeom>
          <a:noFill/>
          <a:ln>
            <a:noFill/>
          </a:ln>
          <a:effectLst/>
        </p:spPr>
        <p:txBody>
          <a:bodyPr vert="horz" wrap="square" lIns="85342" tIns="42672" rIns="85342" bIns="42672" numCol="1" anchor="b" anchorCtr="0" compatLnSpc="1">
            <a:prstTxWarp prst="textNoShape">
              <a:avLst/>
            </a:prstTxWarp>
          </a:bodyPr>
          <a:lstStyle>
            <a:lvl1pPr algn="r" defTabSz="852488" eaLnBrk="1" hangingPunct="1">
              <a:defRPr sz="1000" b="0">
                <a:latin typeface="Tahoma" panose="020B0604030504040204" pitchFamily="34" charset="0"/>
              </a:defRPr>
            </a:lvl1pPr>
          </a:lstStyle>
          <a:p>
            <a:pPr>
              <a:defRPr/>
            </a:pPr>
            <a:r>
              <a:rPr lang="en-US" altLang="en-US"/>
              <a:t>Chap 4-</a:t>
            </a:r>
            <a:fld id="{41511146-D2AA-4CD4-8C4F-94C46AD39D13}" type="slidenum">
              <a:rPr lang="en-US" altLang="en-US" smtClean="0"/>
              <a:pPr>
                <a:defRPr/>
              </a:pPr>
              <a:t>‹#›</a:t>
            </a:fld>
            <a:endParaRPr lang="en-US" altLang="en-US"/>
          </a:p>
        </p:txBody>
      </p:sp>
      <p:pic>
        <p:nvPicPr>
          <p:cNvPr id="1029" name="Picture 13">
            <a:extLst>
              <a:ext uri="{FF2B5EF4-FFF2-40B4-BE49-F238E27FC236}">
                <a16:creationId xmlns:a16="http://schemas.microsoft.com/office/drawing/2014/main" id="{245DA1BD-CD9C-45E0-8F47-6D8DA652516B}"/>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52400" y="609600"/>
            <a:ext cx="8839200" cy="119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174" name="Rectangle 14">
            <a:extLst>
              <a:ext uri="{FF2B5EF4-FFF2-40B4-BE49-F238E27FC236}">
                <a16:creationId xmlns:a16="http://schemas.microsoft.com/office/drawing/2014/main" id="{8EE87177-587C-48B8-A958-AB7B9F32B886}"/>
              </a:ext>
            </a:extLst>
          </p:cNvPr>
          <p:cNvSpPr>
            <a:spLocks noGrp="1" noChangeArrowheads="1"/>
          </p:cNvSpPr>
          <p:nvPr>
            <p:ph type="ftr" sz="quarter" idx="3"/>
          </p:nvPr>
        </p:nvSpPr>
        <p:spPr bwMode="auto">
          <a:xfrm>
            <a:off x="152400" y="6400800"/>
            <a:ext cx="4648200" cy="323850"/>
          </a:xfrm>
          <a:prstGeom prst="rect">
            <a:avLst/>
          </a:prstGeom>
          <a:noFill/>
          <a:ln>
            <a:noFill/>
          </a:ln>
          <a:effectLst/>
        </p:spPr>
        <p:txBody>
          <a:bodyPr vert="horz" wrap="square" lIns="85342" tIns="42672" rIns="85342" bIns="42672" numCol="1" anchor="b" anchorCtr="0" compatLnSpc="1">
            <a:prstTxWarp prst="textNoShape">
              <a:avLst/>
            </a:prstTxWarp>
          </a:bodyPr>
          <a:lstStyle>
            <a:lvl1pPr algn="l" defTabSz="852488" eaLnBrk="1" hangingPunct="1">
              <a:spcBef>
                <a:spcPct val="0"/>
              </a:spcBef>
              <a:defRPr sz="1000" b="0">
                <a:latin typeface="+mj-lt"/>
              </a:defRPr>
            </a:lvl1pPr>
          </a:lstStyle>
          <a:p>
            <a:pPr>
              <a:defRPr/>
            </a:pPr>
            <a:endParaRPr lang="en-US" altLang="en-US"/>
          </a:p>
        </p:txBody>
      </p:sp>
    </p:spTree>
  </p:cSld>
  <p:clrMap bg1="lt1" tx1="dk1" bg2="lt2" tx2="dk2" accent1="accent1" accent2="accent2" accent3="accent3" accent4="accent4" accent5="accent5" accent6="accent6" hlink="hlink" folHlink="folHlink"/>
  <p:sldLayoutIdLst>
    <p:sldLayoutId id="2147483899"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 id="2147483898" r:id="rId12"/>
  </p:sldLayoutIdLst>
  <p:hf sldNum="0" hdr="0" dt="0"/>
  <p:txStyles>
    <p:titleStyle>
      <a:lvl1pPr algn="ctr" defTabSz="852488" rtl="0" eaLnBrk="0" fontAlgn="base" hangingPunct="0">
        <a:spcBef>
          <a:spcPct val="0"/>
        </a:spcBef>
        <a:spcAft>
          <a:spcPct val="0"/>
        </a:spcAft>
        <a:defRPr sz="4100" kern="1200">
          <a:solidFill>
            <a:schemeClr val="tx2"/>
          </a:solidFill>
          <a:latin typeface="+mj-lt"/>
          <a:ea typeface="+mj-ea"/>
          <a:cs typeface="+mj-cs"/>
        </a:defRPr>
      </a:lvl1pPr>
      <a:lvl2pPr algn="ctr" defTabSz="852488" rtl="0" eaLnBrk="0" fontAlgn="base" hangingPunct="0">
        <a:spcBef>
          <a:spcPct val="0"/>
        </a:spcBef>
        <a:spcAft>
          <a:spcPct val="0"/>
        </a:spcAft>
        <a:defRPr sz="4100">
          <a:solidFill>
            <a:schemeClr val="tx2"/>
          </a:solidFill>
          <a:latin typeface="Tahoma" panose="020B0604030504040204" pitchFamily="34" charset="0"/>
        </a:defRPr>
      </a:lvl2pPr>
      <a:lvl3pPr algn="ctr" defTabSz="852488" rtl="0" eaLnBrk="0" fontAlgn="base" hangingPunct="0">
        <a:spcBef>
          <a:spcPct val="0"/>
        </a:spcBef>
        <a:spcAft>
          <a:spcPct val="0"/>
        </a:spcAft>
        <a:defRPr sz="4100">
          <a:solidFill>
            <a:schemeClr val="tx2"/>
          </a:solidFill>
          <a:latin typeface="Tahoma" panose="020B0604030504040204" pitchFamily="34" charset="0"/>
        </a:defRPr>
      </a:lvl3pPr>
      <a:lvl4pPr algn="ctr" defTabSz="852488" rtl="0" eaLnBrk="0" fontAlgn="base" hangingPunct="0">
        <a:spcBef>
          <a:spcPct val="0"/>
        </a:spcBef>
        <a:spcAft>
          <a:spcPct val="0"/>
        </a:spcAft>
        <a:defRPr sz="4100">
          <a:solidFill>
            <a:schemeClr val="tx2"/>
          </a:solidFill>
          <a:latin typeface="Tahoma" panose="020B0604030504040204" pitchFamily="34" charset="0"/>
        </a:defRPr>
      </a:lvl4pPr>
      <a:lvl5pPr algn="ctr" defTabSz="852488" rtl="0" eaLnBrk="0" fontAlgn="base" hangingPunct="0">
        <a:spcBef>
          <a:spcPct val="0"/>
        </a:spcBef>
        <a:spcAft>
          <a:spcPct val="0"/>
        </a:spcAft>
        <a:defRPr sz="4100">
          <a:solidFill>
            <a:schemeClr val="tx2"/>
          </a:solidFill>
          <a:latin typeface="Tahoma" panose="020B0604030504040204" pitchFamily="34" charset="0"/>
        </a:defRPr>
      </a:lvl5pPr>
      <a:lvl6pPr marL="457200" algn="ctr" defTabSz="852488" rtl="0" fontAlgn="base">
        <a:spcBef>
          <a:spcPct val="0"/>
        </a:spcBef>
        <a:spcAft>
          <a:spcPct val="0"/>
        </a:spcAft>
        <a:defRPr sz="4100">
          <a:solidFill>
            <a:schemeClr val="tx2"/>
          </a:solidFill>
          <a:latin typeface="Tahoma" panose="020B0604030504040204" pitchFamily="34" charset="0"/>
        </a:defRPr>
      </a:lvl6pPr>
      <a:lvl7pPr marL="914400" algn="ctr" defTabSz="852488" rtl="0" fontAlgn="base">
        <a:spcBef>
          <a:spcPct val="0"/>
        </a:spcBef>
        <a:spcAft>
          <a:spcPct val="0"/>
        </a:spcAft>
        <a:defRPr sz="4100">
          <a:solidFill>
            <a:schemeClr val="tx2"/>
          </a:solidFill>
          <a:latin typeface="Tahoma" panose="020B0604030504040204" pitchFamily="34" charset="0"/>
        </a:defRPr>
      </a:lvl7pPr>
      <a:lvl8pPr marL="1371600" algn="ctr" defTabSz="852488" rtl="0" fontAlgn="base">
        <a:spcBef>
          <a:spcPct val="0"/>
        </a:spcBef>
        <a:spcAft>
          <a:spcPct val="0"/>
        </a:spcAft>
        <a:defRPr sz="4100">
          <a:solidFill>
            <a:schemeClr val="tx2"/>
          </a:solidFill>
          <a:latin typeface="Tahoma" panose="020B0604030504040204" pitchFamily="34" charset="0"/>
        </a:defRPr>
      </a:lvl8pPr>
      <a:lvl9pPr marL="1828800" algn="ctr" defTabSz="852488" rtl="0" fontAlgn="base">
        <a:spcBef>
          <a:spcPct val="0"/>
        </a:spcBef>
        <a:spcAft>
          <a:spcPct val="0"/>
        </a:spcAft>
        <a:defRPr sz="4100">
          <a:solidFill>
            <a:schemeClr val="tx2"/>
          </a:solidFill>
          <a:latin typeface="Tahoma" panose="020B0604030504040204" pitchFamily="34" charset="0"/>
        </a:defRPr>
      </a:lvl9pPr>
    </p:titleStyle>
    <p:bodyStyle>
      <a:lvl1pPr marL="320675" indent="-320675" algn="l" defTabSz="852488" rtl="0" eaLnBrk="0" fontAlgn="base" hangingPunct="0">
        <a:spcBef>
          <a:spcPct val="20000"/>
        </a:spcBef>
        <a:spcAft>
          <a:spcPct val="0"/>
        </a:spcAft>
        <a:buClr>
          <a:schemeClr val="folHlink"/>
        </a:buClr>
        <a:buSzPct val="60000"/>
        <a:buFont typeface="Wingdings" panose="05000000000000000000" pitchFamily="2" charset="2"/>
        <a:buChar char="n"/>
        <a:defRPr sz="2800" kern="1200">
          <a:solidFill>
            <a:schemeClr val="tx1"/>
          </a:solidFill>
          <a:latin typeface="+mn-lt"/>
          <a:ea typeface="+mn-ea"/>
          <a:cs typeface="+mn-cs"/>
        </a:defRPr>
      </a:lvl1pPr>
      <a:lvl2pPr marL="693738" indent="-268288" algn="l" defTabSz="852488" rtl="0" eaLnBrk="0" fontAlgn="base" hangingPunct="0">
        <a:spcBef>
          <a:spcPct val="20000"/>
        </a:spcBef>
        <a:spcAft>
          <a:spcPct val="0"/>
        </a:spcAft>
        <a:buClr>
          <a:schemeClr val="hlink"/>
        </a:buClr>
        <a:buSzPct val="55000"/>
        <a:buFont typeface="Wingdings" panose="05000000000000000000" pitchFamily="2" charset="2"/>
        <a:buChar char="n"/>
        <a:defRPr sz="2400" kern="1200">
          <a:solidFill>
            <a:schemeClr val="tx1"/>
          </a:solidFill>
          <a:latin typeface="+mn-lt"/>
          <a:ea typeface="+mn-ea"/>
          <a:cs typeface="+mn-cs"/>
        </a:defRPr>
      </a:lvl2pPr>
      <a:lvl3pPr marL="1068388" indent="-215900" algn="l" defTabSz="852488" rtl="0" eaLnBrk="0" fontAlgn="base" hangingPunct="0">
        <a:spcBef>
          <a:spcPct val="20000"/>
        </a:spcBef>
        <a:spcAft>
          <a:spcPct val="0"/>
        </a:spcAft>
        <a:buClr>
          <a:schemeClr val="accent2"/>
        </a:buClr>
        <a:buSzPct val="50000"/>
        <a:buFont typeface="Wingdings" panose="05000000000000000000" pitchFamily="2" charset="2"/>
        <a:buChar char="n"/>
        <a:defRPr sz="2400" kern="1200">
          <a:solidFill>
            <a:schemeClr val="tx1"/>
          </a:solidFill>
          <a:latin typeface="+mn-lt"/>
          <a:ea typeface="+mn-ea"/>
          <a:cs typeface="+mn-cs"/>
        </a:defRPr>
      </a:lvl3pPr>
      <a:lvl4pPr marL="1493838" indent="-212725" algn="l" defTabSz="852488" rtl="0" eaLnBrk="0" fontAlgn="base" hangingPunct="0">
        <a:spcBef>
          <a:spcPct val="20000"/>
        </a:spcBef>
        <a:spcAft>
          <a:spcPct val="0"/>
        </a:spcAft>
        <a:buClr>
          <a:schemeClr val="folHlink"/>
        </a:buClr>
        <a:buSzPct val="55000"/>
        <a:buFont typeface="Wingdings" panose="05000000000000000000" pitchFamily="2" charset="2"/>
        <a:buChar char="n"/>
        <a:defRPr sz="2000" kern="1200">
          <a:solidFill>
            <a:schemeClr val="tx1"/>
          </a:solidFill>
          <a:latin typeface="+mn-lt"/>
          <a:ea typeface="+mn-ea"/>
          <a:cs typeface="+mn-cs"/>
        </a:defRPr>
      </a:lvl4pPr>
      <a:lvl5pPr marL="1919288" indent="-212725" algn="l" defTabSz="852488" rtl="0" eaLnBrk="0" fontAlgn="base" hangingPunct="0">
        <a:spcBef>
          <a:spcPct val="20000"/>
        </a:spcBef>
        <a:spcAft>
          <a:spcPct val="0"/>
        </a:spcAft>
        <a:buClr>
          <a:srgbClr val="FD2B4E"/>
        </a:buClr>
        <a:buSzPct val="50000"/>
        <a:buFont typeface="Wingdings" panose="05000000000000000000" pitchFamily="2" charset="2"/>
        <a:buChar char="n"/>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07BA8D9-9B01-40CC-8B48-C8F5D103B53C}"/>
              </a:ext>
            </a:extLst>
          </p:cNvPr>
          <p:cNvSpPr txBox="1">
            <a:spLocks/>
          </p:cNvSpPr>
          <p:nvPr/>
        </p:nvSpPr>
        <p:spPr>
          <a:xfrm>
            <a:off x="1722438" y="4675188"/>
            <a:ext cx="6156325" cy="808037"/>
          </a:xfrm>
          <a:prstGeom prst="rect">
            <a:avLst/>
          </a:prstGeom>
        </p:spPr>
        <p:txBody>
          <a:bodyPr anchor="b">
            <a:normAutofit fontScale="97500"/>
            <a:scene3d>
              <a:camera prst="orthographicFront"/>
              <a:lightRig rig="soft" dir="t">
                <a:rot lat="0" lon="0" rev="2400000"/>
              </a:lightRig>
            </a:scene3d>
            <a:sp3d>
              <a:bevelT w="19050" h="12700"/>
            </a:sp3d>
          </a:bodyPr>
          <a:lstStyle/>
          <a:p>
            <a:pPr marL="54864" algn="ctr" eaLnBrk="1" fontAlgn="auto" hangingPunct="1">
              <a:spcBef>
                <a:spcPct val="50000"/>
              </a:spcBef>
              <a:spcAft>
                <a:spcPts val="0"/>
              </a:spcAft>
              <a:defRPr/>
            </a:pPr>
            <a:endParaRPr lang="en-US" sz="3200" dirty="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endParaRPr>
          </a:p>
        </p:txBody>
      </p:sp>
      <p:sp>
        <p:nvSpPr>
          <p:cNvPr id="2" name="Rectangle 1">
            <a:extLst>
              <a:ext uri="{FF2B5EF4-FFF2-40B4-BE49-F238E27FC236}">
                <a16:creationId xmlns:a16="http://schemas.microsoft.com/office/drawing/2014/main" id="{ECDFC29B-3D56-4AFB-81A1-251383F96296}"/>
              </a:ext>
            </a:extLst>
          </p:cNvPr>
          <p:cNvSpPr/>
          <p:nvPr/>
        </p:nvSpPr>
        <p:spPr>
          <a:xfrm>
            <a:off x="3124199" y="797510"/>
            <a:ext cx="3703899" cy="2631490"/>
          </a:xfrm>
          <a:prstGeom prst="rect">
            <a:avLst/>
          </a:prstGeom>
        </p:spPr>
        <p:txBody>
          <a:bodyPr wrap="none">
            <a:spAutoFit/>
          </a:bodyPr>
          <a:lstStyle/>
          <a:p>
            <a:pPr marL="54864" algn="ctr" eaLnBrk="1" fontAlgn="auto" hangingPunct="1">
              <a:spcBef>
                <a:spcPct val="50000"/>
              </a:spcBef>
              <a:spcAft>
                <a:spcPts val="0"/>
              </a:spcAft>
              <a:defRPr/>
            </a:pPr>
            <a:r>
              <a:rPr lang="en-US" sz="6600" dirty="0">
                <a:solidFill>
                  <a:schemeClr val="accent5">
                    <a:lumMod val="25000"/>
                  </a:schemeClr>
                </a:solidFill>
                <a:latin typeface="Lucida Bright" panose="02040602050505020304" pitchFamily="18" charset="0"/>
                <a:cs typeface="FrankRuehl" panose="020E0503060101010101" pitchFamily="34" charset="-79"/>
              </a:rPr>
              <a:t>Topic 3 </a:t>
            </a:r>
          </a:p>
          <a:p>
            <a:pPr marL="54864" algn="ctr" eaLnBrk="1" fontAlgn="auto" hangingPunct="1">
              <a:spcBef>
                <a:spcPct val="50000"/>
              </a:spcBef>
              <a:spcAft>
                <a:spcPts val="0"/>
              </a:spcAft>
              <a:defRPr/>
            </a:pPr>
            <a:r>
              <a:rPr lang="en-US" sz="6600">
                <a:solidFill>
                  <a:schemeClr val="accent5">
                    <a:lumMod val="25000"/>
                  </a:schemeClr>
                </a:solidFill>
                <a:latin typeface="Lucida Bright" panose="02040602050505020304" pitchFamily="18" charset="0"/>
                <a:cs typeface="FrankRuehl" panose="020E0503060101010101" pitchFamily="34" charset="-79"/>
              </a:rPr>
              <a:t> LM </a:t>
            </a:r>
            <a:r>
              <a:rPr lang="en-US" sz="6600" dirty="0">
                <a:solidFill>
                  <a:schemeClr val="accent5">
                    <a:lumMod val="25000"/>
                  </a:schemeClr>
                </a:solidFill>
                <a:latin typeface="Lucida Bright" panose="02040602050505020304" pitchFamily="18" charset="0"/>
                <a:cs typeface="FrankRuehl" panose="020E0503060101010101" pitchFamily="34" charset="-79"/>
              </a:rPr>
              <a:t>3</a:t>
            </a:r>
          </a:p>
        </p:txBody>
      </p:sp>
      <p:sp>
        <p:nvSpPr>
          <p:cNvPr id="5127" name="Rectangle 8">
            <a:extLst>
              <a:ext uri="{FF2B5EF4-FFF2-40B4-BE49-F238E27FC236}">
                <a16:creationId xmlns:a16="http://schemas.microsoft.com/office/drawing/2014/main" id="{B7A02529-E9CE-4151-9A3B-D415456E0C7E}"/>
              </a:ext>
            </a:extLst>
          </p:cNvPr>
          <p:cNvSpPr>
            <a:spLocks noChangeArrowheads="1"/>
          </p:cNvSpPr>
          <p:nvPr/>
        </p:nvSpPr>
        <p:spPr bwMode="auto">
          <a:xfrm>
            <a:off x="1851949" y="3505200"/>
            <a:ext cx="62484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
              <a:defRPr sz="2800" b="1">
                <a:solidFill>
                  <a:schemeClr val="tx1"/>
                </a:solidFill>
                <a:latin typeface="Arial" panose="020B0604020202020204" pitchFamily="34" charset="0"/>
              </a:defRPr>
            </a:lvl1pPr>
            <a:lvl2pPr marL="742950" indent="-285750">
              <a:defRPr sz="2800" b="1">
                <a:solidFill>
                  <a:schemeClr val="tx1"/>
                </a:solidFill>
                <a:latin typeface="Arial" panose="020B0604020202020204" pitchFamily="34" charset="0"/>
              </a:defRPr>
            </a:lvl2pPr>
            <a:lvl3pPr marL="1143000" indent="-228600">
              <a:defRPr sz="2800" b="1">
                <a:solidFill>
                  <a:schemeClr val="tx1"/>
                </a:solidFill>
                <a:latin typeface="Arial" panose="020B0604020202020204" pitchFamily="34" charset="0"/>
              </a:defRPr>
            </a:lvl3pPr>
            <a:lvl4pPr marL="1600200" indent="-228600">
              <a:defRPr sz="2800" b="1">
                <a:solidFill>
                  <a:schemeClr val="tx1"/>
                </a:solidFill>
                <a:latin typeface="Arial" panose="020B0604020202020204" pitchFamily="34" charset="0"/>
              </a:defRPr>
            </a:lvl4pPr>
            <a:lvl5pPr marL="2057400" indent="-228600">
              <a:defRPr sz="2800" b="1">
                <a:solidFill>
                  <a:schemeClr val="tx1"/>
                </a:solidFill>
                <a:latin typeface="Arial" panose="020B0604020202020204" pitchFamily="34" charset="0"/>
              </a:defRPr>
            </a:lvl5pPr>
            <a:lvl6pPr marL="2514600" indent="-228600" eaLnBrk="0" fontAlgn="base" hangingPunct="0">
              <a:spcBef>
                <a:spcPct val="0"/>
              </a:spcBef>
              <a:spcAft>
                <a:spcPct val="0"/>
              </a:spcAft>
              <a:defRPr sz="2800" b="1">
                <a:solidFill>
                  <a:schemeClr val="tx1"/>
                </a:solidFill>
                <a:latin typeface="Arial" panose="020B0604020202020204" pitchFamily="34" charset="0"/>
              </a:defRPr>
            </a:lvl6pPr>
            <a:lvl7pPr marL="2971800" indent="-228600" eaLnBrk="0" fontAlgn="base" hangingPunct="0">
              <a:spcBef>
                <a:spcPct val="0"/>
              </a:spcBef>
              <a:spcAft>
                <a:spcPct val="0"/>
              </a:spcAft>
              <a:defRPr sz="2800" b="1">
                <a:solidFill>
                  <a:schemeClr val="tx1"/>
                </a:solidFill>
                <a:latin typeface="Arial" panose="020B0604020202020204" pitchFamily="34" charset="0"/>
              </a:defRPr>
            </a:lvl7pPr>
            <a:lvl8pPr marL="3429000" indent="-228600" eaLnBrk="0" fontAlgn="base" hangingPunct="0">
              <a:spcBef>
                <a:spcPct val="0"/>
              </a:spcBef>
              <a:spcAft>
                <a:spcPct val="0"/>
              </a:spcAft>
              <a:defRPr sz="2800" b="1">
                <a:solidFill>
                  <a:schemeClr val="tx1"/>
                </a:solidFill>
                <a:latin typeface="Arial" panose="020B0604020202020204" pitchFamily="34" charset="0"/>
              </a:defRPr>
            </a:lvl8pPr>
            <a:lvl9pPr marL="3886200" indent="-228600" eaLnBrk="0" fontAlgn="base" hangingPunct="0">
              <a:spcBef>
                <a:spcPct val="0"/>
              </a:spcBef>
              <a:spcAft>
                <a:spcPct val="0"/>
              </a:spcAft>
              <a:defRPr sz="2800" b="1">
                <a:solidFill>
                  <a:schemeClr val="tx1"/>
                </a:solidFill>
                <a:latin typeface="Arial" panose="020B0604020202020204" pitchFamily="34" charset="0"/>
              </a:defRPr>
            </a:lvl9pPr>
          </a:lstStyle>
          <a:p>
            <a:pPr algn="ctr" eaLnBrk="1" hangingPunct="1">
              <a:spcBef>
                <a:spcPct val="50000"/>
              </a:spcBef>
            </a:pPr>
            <a:r>
              <a:rPr lang="en-US" altLang="en-US" sz="6600" dirty="0">
                <a:solidFill>
                  <a:srgbClr val="C00000"/>
                </a:solidFill>
                <a:latin typeface="Lucida Bright" panose="02040602050505020304" pitchFamily="18" charset="0"/>
                <a:cs typeface="FrankRuehl" panose="020E0503060101010101" pitchFamily="34" charset="-79"/>
              </a:rPr>
              <a:t>Counting Methods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0307672-E818-4008-A2A9-D6AF61358EED}"/>
              </a:ext>
            </a:extLst>
          </p:cNvPr>
          <p:cNvSpPr>
            <a:spLocks noGrp="1" noChangeArrowheads="1"/>
          </p:cNvSpPr>
          <p:nvPr>
            <p:ph type="title"/>
          </p:nvPr>
        </p:nvSpPr>
        <p:spPr/>
        <p:txBody>
          <a:bodyPr/>
          <a:lstStyle/>
          <a:p>
            <a:pPr eaLnBrk="1" hangingPunct="1"/>
            <a:r>
              <a:rPr lang="en-US" altLang="en-US"/>
              <a:t>Counting</a:t>
            </a:r>
          </a:p>
        </p:txBody>
      </p:sp>
      <p:sp>
        <p:nvSpPr>
          <p:cNvPr id="6147" name="Rectangle 3">
            <a:extLst>
              <a:ext uri="{FF2B5EF4-FFF2-40B4-BE49-F238E27FC236}">
                <a16:creationId xmlns:a16="http://schemas.microsoft.com/office/drawing/2014/main" id="{0B88CB03-A888-450A-B96C-4556258B9634}"/>
              </a:ext>
            </a:extLst>
          </p:cNvPr>
          <p:cNvSpPr>
            <a:spLocks noGrp="1" noChangeArrowheads="1"/>
          </p:cNvSpPr>
          <p:nvPr>
            <p:ph type="body" idx="1"/>
          </p:nvPr>
        </p:nvSpPr>
        <p:spPr>
          <a:xfrm>
            <a:off x="685800" y="1600200"/>
            <a:ext cx="8305800" cy="4724400"/>
          </a:xfrm>
        </p:spPr>
        <p:txBody>
          <a:bodyPr/>
          <a:lstStyle/>
          <a:p>
            <a:pPr eaLnBrk="1" hangingPunct="1">
              <a:buFont typeface="Wingdings" panose="05000000000000000000" pitchFamily="2" charset="2"/>
              <a:buNone/>
            </a:pPr>
            <a:r>
              <a:rPr lang="en-US" altLang="en-US">
                <a:solidFill>
                  <a:srgbClr val="C00000"/>
                </a:solidFill>
              </a:rPr>
              <a:t>Permutations: </a:t>
            </a:r>
            <a:r>
              <a:rPr lang="en-US" altLang="en-US"/>
              <a:t>is applied to find the number of possible outcomes where there is only one group of objects. The order of outcomes is important.</a:t>
            </a:r>
          </a:p>
          <a:p>
            <a:pPr eaLnBrk="1" hangingPunct="1">
              <a:buFont typeface="Wingdings" panose="05000000000000000000" pitchFamily="2" charset="2"/>
              <a:buNone/>
            </a:pPr>
            <a:endParaRPr lang="en-US" altLang="en-US"/>
          </a:p>
          <a:p>
            <a:pPr eaLnBrk="1" hangingPunct="1">
              <a:buFont typeface="Wingdings" panose="05000000000000000000" pitchFamily="2" charset="2"/>
              <a:buNone/>
            </a:pPr>
            <a:r>
              <a:rPr lang="en-US" altLang="en-US">
                <a:solidFill>
                  <a:srgbClr val="C00000"/>
                </a:solidFill>
              </a:rPr>
              <a:t>Combinations: </a:t>
            </a:r>
            <a:r>
              <a:rPr lang="en-US" altLang="en-US"/>
              <a:t>If the order of the selected objects is not important, any selection is called a combination:</a:t>
            </a:r>
          </a:p>
          <a:p>
            <a:pPr eaLnBrk="1" hangingPunct="1">
              <a:buFont typeface="Wingdings" panose="05000000000000000000" pitchFamily="2" charset="2"/>
              <a:buNone/>
            </a:pPr>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D8ED7C9-28CC-458E-A609-14D576EA0C9E}"/>
              </a:ext>
            </a:extLst>
          </p:cNvPr>
          <p:cNvSpPr>
            <a:spLocks noGrp="1" noChangeArrowheads="1"/>
          </p:cNvSpPr>
          <p:nvPr>
            <p:ph type="title"/>
          </p:nvPr>
        </p:nvSpPr>
        <p:spPr/>
        <p:txBody>
          <a:bodyPr/>
          <a:lstStyle/>
          <a:p>
            <a:pPr eaLnBrk="1" hangingPunct="1"/>
            <a:r>
              <a:rPr lang="en-US" altLang="en-US"/>
              <a:t>Permutations Example</a:t>
            </a:r>
          </a:p>
        </p:txBody>
      </p:sp>
      <p:sp>
        <p:nvSpPr>
          <p:cNvPr id="7171" name="Rectangle 3">
            <a:extLst>
              <a:ext uri="{FF2B5EF4-FFF2-40B4-BE49-F238E27FC236}">
                <a16:creationId xmlns:a16="http://schemas.microsoft.com/office/drawing/2014/main" id="{6FCC0ED5-4FBC-4C1D-85E4-4159990E801E}"/>
              </a:ext>
            </a:extLst>
          </p:cNvPr>
          <p:cNvSpPr>
            <a:spLocks noGrp="1" noChangeArrowheads="1"/>
          </p:cNvSpPr>
          <p:nvPr>
            <p:ph type="body" idx="1"/>
          </p:nvPr>
        </p:nvSpPr>
        <p:spPr>
          <a:xfrm>
            <a:off x="685800" y="1600200"/>
            <a:ext cx="8305800" cy="4724400"/>
          </a:xfrm>
        </p:spPr>
        <p:txBody>
          <a:bodyPr/>
          <a:lstStyle/>
          <a:p>
            <a:pPr eaLnBrk="1" hangingPunct="1">
              <a:buFont typeface="Wingdings" panose="05000000000000000000" pitchFamily="2" charset="2"/>
              <a:buNone/>
            </a:pPr>
            <a:r>
              <a:rPr lang="en-US" altLang="en-US"/>
              <a:t>   </a:t>
            </a:r>
            <a:r>
              <a:rPr lang="en-US" altLang="en-US" sz="2400"/>
              <a:t>BMS Inc. has eight screw machines but only three spaces available in the production area for the machines. In how many different ways can the eight machines be arranged in the three spaces available? The order of this arrangement is important.</a:t>
            </a:r>
          </a:p>
          <a:p>
            <a:pPr eaLnBrk="1" hangingPunct="1">
              <a:buFont typeface="Wingdings" panose="05000000000000000000" pitchFamily="2" charset="2"/>
              <a:buNone/>
            </a:pPr>
            <a:r>
              <a:rPr lang="en-US" altLang="en-US" sz="2400" b="1">
                <a:solidFill>
                  <a:srgbClr val="FF0000"/>
                </a:solidFill>
              </a:rPr>
              <a:t>Excel Path:</a:t>
            </a:r>
          </a:p>
          <a:p>
            <a:pPr eaLnBrk="1" hangingPunct="1">
              <a:buFont typeface="Wingdings" panose="05000000000000000000" pitchFamily="2" charset="2"/>
              <a:buNone/>
            </a:pPr>
            <a:r>
              <a:rPr lang="en-US" altLang="en-US" sz="2400"/>
              <a:t>Formulas to More Functions to Statistical to PERMU</a:t>
            </a:r>
          </a:p>
          <a:p>
            <a:pPr eaLnBrk="1" hangingPunct="1">
              <a:buFont typeface="Wingdings" panose="05000000000000000000" pitchFamily="2" charset="2"/>
              <a:buNone/>
            </a:pPr>
            <a:r>
              <a:rPr lang="en-US" altLang="en-US" sz="2400"/>
              <a:t>Enter: Number: 8</a:t>
            </a:r>
          </a:p>
          <a:p>
            <a:pPr eaLnBrk="1" hangingPunct="1">
              <a:buFont typeface="Wingdings" panose="05000000000000000000" pitchFamily="2" charset="2"/>
              <a:buNone/>
            </a:pPr>
            <a:r>
              <a:rPr lang="en-US" altLang="en-US" sz="2400"/>
              <a:t>Enter: Chosen: 3</a:t>
            </a:r>
          </a:p>
          <a:p>
            <a:pPr eaLnBrk="1" hangingPunct="1">
              <a:buFont typeface="Wingdings" panose="05000000000000000000" pitchFamily="2" charset="2"/>
              <a:buNone/>
            </a:pPr>
            <a:r>
              <a:rPr lang="en-US" altLang="en-US" sz="2400"/>
              <a:t>Answer: 336</a:t>
            </a:r>
          </a:p>
          <a:p>
            <a:pPr eaLnBrk="1" hangingPunct="1">
              <a:buFont typeface="Wingdings" panose="05000000000000000000" pitchFamily="2" charset="2"/>
              <a:buNone/>
            </a:pPr>
            <a:endParaRPr lang="en-US" altLang="en-US"/>
          </a:p>
          <a:p>
            <a:pPr eaLnBrk="1" hangingPunct="1">
              <a:buFont typeface="Wingdings" panose="05000000000000000000" pitchFamily="2" charset="2"/>
              <a:buNone/>
            </a:pPr>
            <a:endParaRPr lang="en-US" altLang="en-US"/>
          </a:p>
          <a:p>
            <a:pPr eaLnBrk="1" hangingPunct="1">
              <a:buFont typeface="Wingdings" panose="05000000000000000000" pitchFamily="2" charset="2"/>
              <a:buNone/>
            </a:pPr>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D66AD98-5FA8-4F5D-8DB9-8FB0256D5E39}"/>
              </a:ext>
            </a:extLst>
          </p:cNvPr>
          <p:cNvSpPr>
            <a:spLocks noGrp="1" noChangeArrowheads="1"/>
          </p:cNvSpPr>
          <p:nvPr>
            <p:ph type="title"/>
          </p:nvPr>
        </p:nvSpPr>
        <p:spPr/>
        <p:txBody>
          <a:bodyPr/>
          <a:lstStyle/>
          <a:p>
            <a:pPr eaLnBrk="1" hangingPunct="1"/>
            <a:r>
              <a:rPr lang="en-US" altLang="en-US"/>
              <a:t>Combinations Example</a:t>
            </a:r>
          </a:p>
        </p:txBody>
      </p:sp>
      <p:sp>
        <p:nvSpPr>
          <p:cNvPr id="8195" name="Rectangle 3">
            <a:extLst>
              <a:ext uri="{FF2B5EF4-FFF2-40B4-BE49-F238E27FC236}">
                <a16:creationId xmlns:a16="http://schemas.microsoft.com/office/drawing/2014/main" id="{9456E062-9486-442D-B6A6-809004781B6A}"/>
              </a:ext>
            </a:extLst>
          </p:cNvPr>
          <p:cNvSpPr>
            <a:spLocks noGrp="1" noChangeArrowheads="1"/>
          </p:cNvSpPr>
          <p:nvPr>
            <p:ph type="body" idx="1"/>
          </p:nvPr>
        </p:nvSpPr>
        <p:spPr>
          <a:xfrm>
            <a:off x="685800" y="1600200"/>
            <a:ext cx="8305800" cy="4724400"/>
          </a:xfrm>
        </p:spPr>
        <p:txBody>
          <a:bodyPr/>
          <a:lstStyle/>
          <a:p>
            <a:pPr eaLnBrk="1" hangingPunct="1">
              <a:buFont typeface="Wingdings" panose="05000000000000000000" pitchFamily="2" charset="2"/>
              <a:buNone/>
            </a:pPr>
            <a:r>
              <a:rPr lang="en-US" altLang="en-US" sz="2400">
                <a:solidFill>
                  <a:srgbClr val="002060"/>
                </a:solidFill>
              </a:rPr>
              <a:t>   The Grand 16 movie theatres uses teams of three employees to work the concession stand each evening. There are seven employees available to work each evening. How many different trams can be scheduled to staff the concession stand? The order is not important.</a:t>
            </a:r>
          </a:p>
          <a:p>
            <a:pPr eaLnBrk="1" hangingPunct="1">
              <a:buFont typeface="Wingdings" panose="05000000000000000000" pitchFamily="2" charset="2"/>
              <a:buNone/>
            </a:pPr>
            <a:r>
              <a:rPr lang="en-US" altLang="en-US" sz="2400" b="1">
                <a:solidFill>
                  <a:srgbClr val="FF0000"/>
                </a:solidFill>
              </a:rPr>
              <a:t>Excel Path:</a:t>
            </a:r>
          </a:p>
          <a:p>
            <a:pPr eaLnBrk="1" hangingPunct="1">
              <a:buFont typeface="Wingdings" panose="05000000000000000000" pitchFamily="2" charset="2"/>
              <a:buNone/>
            </a:pPr>
            <a:r>
              <a:rPr lang="en-US" altLang="en-US"/>
              <a:t>Formulas to Math &amp; Trig to COMBIN</a:t>
            </a:r>
          </a:p>
          <a:p>
            <a:pPr eaLnBrk="1" hangingPunct="1">
              <a:buFont typeface="Wingdings" panose="05000000000000000000" pitchFamily="2" charset="2"/>
              <a:buNone/>
            </a:pPr>
            <a:r>
              <a:rPr lang="en-US" altLang="en-US"/>
              <a:t>Enter: Number: 7</a:t>
            </a:r>
          </a:p>
          <a:p>
            <a:pPr eaLnBrk="1" hangingPunct="1">
              <a:buFont typeface="Wingdings" panose="05000000000000000000" pitchFamily="2" charset="2"/>
              <a:buNone/>
            </a:pPr>
            <a:r>
              <a:rPr lang="en-US" altLang="en-US"/>
              <a:t>Enter: Chosen: 3</a:t>
            </a:r>
          </a:p>
          <a:p>
            <a:pPr eaLnBrk="1" hangingPunct="1">
              <a:buFont typeface="Wingdings" panose="05000000000000000000" pitchFamily="2" charset="2"/>
              <a:buNone/>
            </a:pPr>
            <a:r>
              <a:rPr lang="en-US" altLang="en-US"/>
              <a:t>Answer: 35</a:t>
            </a:r>
          </a:p>
          <a:p>
            <a:pPr eaLnBrk="1" hangingPunct="1">
              <a:buFont typeface="Wingdings" panose="05000000000000000000" pitchFamily="2" charset="2"/>
              <a:buNone/>
            </a:pPr>
            <a:endParaRPr lang="en-US" altLang="en-US"/>
          </a:p>
          <a:p>
            <a:pPr eaLnBrk="1" hangingPunct="1">
              <a:buFont typeface="Wingdings" panose="05000000000000000000" pitchFamily="2" charset="2"/>
              <a:buNone/>
            </a:pPr>
            <a:endParaRPr lang="en-US" altLang="en-US"/>
          </a:p>
          <a:p>
            <a:pPr eaLnBrk="1" hangingPunct="1">
              <a:buFont typeface="Wingdings" panose="05000000000000000000" pitchFamily="2" charset="2"/>
              <a:buNone/>
            </a:pPr>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82ACE73-D1F3-4A15-8A8B-A94FAC249A25}"/>
              </a:ext>
            </a:extLst>
          </p:cNvPr>
          <p:cNvSpPr txBox="1">
            <a:spLocks/>
          </p:cNvSpPr>
          <p:nvPr/>
        </p:nvSpPr>
        <p:spPr>
          <a:xfrm>
            <a:off x="1722438" y="4675188"/>
            <a:ext cx="6156325" cy="808037"/>
          </a:xfrm>
          <a:prstGeom prst="rect">
            <a:avLst/>
          </a:prstGeom>
        </p:spPr>
        <p:txBody>
          <a:bodyPr anchor="b">
            <a:normAutofit fontScale="97500"/>
            <a:scene3d>
              <a:camera prst="orthographicFront"/>
              <a:lightRig rig="soft" dir="t">
                <a:rot lat="0" lon="0" rev="2400000"/>
              </a:lightRig>
            </a:scene3d>
            <a:sp3d>
              <a:bevelT w="19050" h="12700"/>
            </a:sp3d>
          </a:bodyPr>
          <a:lstStyle/>
          <a:p>
            <a:pPr marL="54864" algn="ctr" eaLnBrk="1" fontAlgn="auto" hangingPunct="1">
              <a:spcAft>
                <a:spcPts val="0"/>
              </a:spcAft>
              <a:defRPr/>
            </a:pPr>
            <a:endParaRPr lang="en-US" sz="3200" dirty="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endParaRPr>
          </a:p>
        </p:txBody>
      </p:sp>
      <p:sp>
        <p:nvSpPr>
          <p:cNvPr id="15" name="Title 1">
            <a:extLst>
              <a:ext uri="{FF2B5EF4-FFF2-40B4-BE49-F238E27FC236}">
                <a16:creationId xmlns:a16="http://schemas.microsoft.com/office/drawing/2014/main" id="{B53937D6-9AC7-4817-A4D4-28969518815A}"/>
              </a:ext>
            </a:extLst>
          </p:cNvPr>
          <p:cNvSpPr txBox="1">
            <a:spLocks noChangeAspect="1"/>
          </p:cNvSpPr>
          <p:nvPr/>
        </p:nvSpPr>
        <p:spPr>
          <a:xfrm>
            <a:off x="304800" y="4191000"/>
            <a:ext cx="8300719" cy="805417"/>
          </a:xfrm>
          <a:prstGeom prst="rect">
            <a:avLst/>
          </a:prstGeom>
          <a:scene3d>
            <a:camera prst="orthographicFront"/>
            <a:lightRig rig="soft" dir="t">
              <a:rot lat="0" lon="0" rev="2400000"/>
            </a:lightRig>
          </a:scene3d>
          <a:sp3d extrusionH="76200">
            <a:extrusionClr>
              <a:schemeClr val="accent2">
                <a:lumMod val="75000"/>
              </a:schemeClr>
            </a:extrusionClr>
          </a:sp3d>
        </p:spPr>
        <p:txBody>
          <a:bodyPr anchor="ctr">
            <a:sp3d>
              <a:bevelT w="19050" h="12700"/>
            </a:sp3d>
          </a:bodyPr>
          <a:lstStyle/>
          <a:p>
            <a:pPr marL="54864" algn="ctr" eaLnBrk="1" fontAlgn="auto" hangingPunct="1">
              <a:spcAft>
                <a:spcPts val="0"/>
              </a:spcAft>
              <a:defRPr/>
            </a:pPr>
            <a:r>
              <a:rPr lang="en-US" sz="4400" dirty="0">
                <a:solidFill>
                  <a:schemeClr val="tx2">
                    <a:lumMod val="50000"/>
                  </a:schemeClr>
                </a:solidFill>
                <a:latin typeface="+mj-lt"/>
                <a:ea typeface="+mj-ea"/>
                <a:cs typeface="+mj-cs"/>
              </a:rPr>
              <a:t>  </a:t>
            </a:r>
          </a:p>
          <a:p>
            <a:pPr marL="54864" algn="ctr" eaLnBrk="1" fontAlgn="auto" hangingPunct="1">
              <a:spcAft>
                <a:spcPts val="0"/>
              </a:spcAft>
              <a:defRPr/>
            </a:pPr>
            <a:r>
              <a:rPr lang="en-US" sz="6600" dirty="0">
                <a:solidFill>
                  <a:srgbClr val="C00000"/>
                </a:solidFill>
                <a:latin typeface="Lucida Bright" panose="02040602050505020304" pitchFamily="18" charset="0"/>
                <a:ea typeface="+mj-ea"/>
                <a:cs typeface="FrankRuehl" panose="020E0503060101010101" pitchFamily="34" charset="-79"/>
              </a:rPr>
              <a:t>    End</a:t>
            </a:r>
          </a:p>
        </p:txBody>
      </p:sp>
      <p:sp>
        <p:nvSpPr>
          <p:cNvPr id="2" name="Rectangle 1">
            <a:extLst>
              <a:ext uri="{FF2B5EF4-FFF2-40B4-BE49-F238E27FC236}">
                <a16:creationId xmlns:a16="http://schemas.microsoft.com/office/drawing/2014/main" id="{46802802-FEA3-480E-92F2-52F4C7B1B528}"/>
              </a:ext>
            </a:extLst>
          </p:cNvPr>
          <p:cNvSpPr/>
          <p:nvPr/>
        </p:nvSpPr>
        <p:spPr>
          <a:xfrm>
            <a:off x="3080097" y="1752600"/>
            <a:ext cx="3441006" cy="2123658"/>
          </a:xfrm>
          <a:prstGeom prst="rect">
            <a:avLst/>
          </a:prstGeom>
        </p:spPr>
        <p:txBody>
          <a:bodyPr wrap="none">
            <a:spAutoFit/>
          </a:bodyPr>
          <a:lstStyle/>
          <a:p>
            <a:pPr marL="54864" algn="ctr" eaLnBrk="1" fontAlgn="auto" hangingPunct="1">
              <a:spcAft>
                <a:spcPts val="0"/>
              </a:spcAft>
              <a:defRPr/>
            </a:pPr>
            <a:r>
              <a:rPr lang="en-US" sz="6600" dirty="0">
                <a:solidFill>
                  <a:schemeClr val="accent5">
                    <a:lumMod val="25000"/>
                  </a:schemeClr>
                </a:solidFill>
                <a:latin typeface="Lucida Bright" panose="02040602050505020304" pitchFamily="18" charset="0"/>
                <a:cs typeface="FrankRuehl" panose="020E0503060101010101" pitchFamily="34" charset="-79"/>
              </a:rPr>
              <a:t>Topic 3</a:t>
            </a:r>
          </a:p>
          <a:p>
            <a:pPr marL="54864" algn="ctr" eaLnBrk="1" fontAlgn="auto" hangingPunct="1">
              <a:spcAft>
                <a:spcPts val="0"/>
              </a:spcAft>
              <a:defRPr/>
            </a:pPr>
            <a:r>
              <a:rPr lang="en-US" sz="6600" dirty="0">
                <a:solidFill>
                  <a:schemeClr val="accent5">
                    <a:lumMod val="25000"/>
                  </a:schemeClr>
                </a:solidFill>
                <a:latin typeface="Lucida Bright" panose="02040602050505020304" pitchFamily="18" charset="0"/>
                <a:cs typeface="FrankRuehl" panose="020E0503060101010101" pitchFamily="34" charset="-79"/>
              </a:rPr>
              <a:t>  LM 3</a:t>
            </a:r>
          </a:p>
        </p:txBody>
      </p:sp>
    </p:spTree>
  </p:cSld>
  <p:clrMapOvr>
    <a:masterClrMapping/>
  </p:clrMapOvr>
</p:sld>
</file>

<file path=ppt/theme/theme1.xml><?xml version="1.0" encoding="utf-8"?>
<a:theme xmlns:a="http://schemas.openxmlformats.org/drawingml/2006/main" name="PrenHall1">
  <a:themeElements>
    <a:clrScheme name="PrenHall1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PrenHall1">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488" tIns="44450" rIns="90488" bIns="44450" numCol="1" anchor="ctr"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altLang="en-US" sz="28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488" tIns="44450" rIns="90488" bIns="44450" numCol="1" anchor="ctr"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altLang="en-US" sz="28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PrenHall1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PrenHall1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PrenHall1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PrenHall1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PrenHall1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PrenHall1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PrenHall1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Designs\PrenHall1.pot</Template>
  <TotalTime>1647</TotalTime>
  <Pages>20</Pages>
  <Words>208</Words>
  <Application>Microsoft Office PowerPoint</Application>
  <PresentationFormat>On-screen Show (4:3)</PresentationFormat>
  <Paragraphs>27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Wingdings</vt:lpstr>
      <vt:lpstr>Arial</vt:lpstr>
      <vt:lpstr>Tahoma</vt:lpstr>
      <vt:lpstr>Lucida Bright</vt:lpstr>
      <vt:lpstr>PrenHall1</vt:lpstr>
      <vt:lpstr>PowerPoint Presentation</vt:lpstr>
      <vt:lpstr>Counting</vt:lpstr>
      <vt:lpstr>Permutations Example</vt:lpstr>
      <vt:lpstr>Combinations Example</vt:lpstr>
      <vt:lpstr>PowerPoint Presentation</vt:lpstr>
    </vt:vector>
  </TitlesOfParts>
  <Company>University of San Diego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Statistics: A Decision-Making Approach, 6th edition</dc:title>
  <dc:subject>Chapter 4</dc:subject>
  <dc:creator>Dirk Yandell</dc:creator>
  <cp:keywords/>
  <dc:description/>
  <cp:lastModifiedBy>19498</cp:lastModifiedBy>
  <cp:revision>102</cp:revision>
  <cp:lastPrinted>1998-11-22T23:37:53Z</cp:lastPrinted>
  <dcterms:created xsi:type="dcterms:W3CDTF">2001-01-13T00:04:22Z</dcterms:created>
  <dcterms:modified xsi:type="dcterms:W3CDTF">2022-05-22T22:25:49Z</dcterms:modified>
</cp:coreProperties>
</file>